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4506" r:id="rId2"/>
    <p:sldMasterId id="2147484572" r:id="rId3"/>
    <p:sldMasterId id="2147484772" r:id="rId4"/>
    <p:sldMasterId id="2147484817" r:id="rId5"/>
    <p:sldMasterId id="2147484915" r:id="rId6"/>
    <p:sldMasterId id="2147485069" r:id="rId7"/>
    <p:sldMasterId id="2147485135" r:id="rId8"/>
    <p:sldMasterId id="2147485146" r:id="rId9"/>
    <p:sldMasterId id="2147485157" r:id="rId10"/>
    <p:sldMasterId id="2147485167" r:id="rId11"/>
    <p:sldMasterId id="2147485178" r:id="rId12"/>
    <p:sldMasterId id="2147485189" r:id="rId13"/>
    <p:sldMasterId id="2147485201" r:id="rId14"/>
    <p:sldMasterId id="2147485212" r:id="rId15"/>
    <p:sldMasterId id="2147485256" r:id="rId16"/>
    <p:sldMasterId id="2147485268" r:id="rId17"/>
  </p:sldMasterIdLst>
  <p:notesMasterIdLst>
    <p:notesMasterId r:id="rId75"/>
  </p:notesMasterIdLst>
  <p:sldIdLst>
    <p:sldId id="256" r:id="rId18"/>
    <p:sldId id="8906" r:id="rId19"/>
    <p:sldId id="8497" r:id="rId20"/>
    <p:sldId id="8924" r:id="rId21"/>
    <p:sldId id="8451" r:id="rId22"/>
    <p:sldId id="7238" r:id="rId23"/>
    <p:sldId id="8210" r:id="rId24"/>
    <p:sldId id="8888" r:id="rId25"/>
    <p:sldId id="8955" r:id="rId26"/>
    <p:sldId id="8941" r:id="rId27"/>
    <p:sldId id="8386" r:id="rId28"/>
    <p:sldId id="8942" r:id="rId29"/>
    <p:sldId id="8943" r:id="rId30"/>
    <p:sldId id="258" r:id="rId31"/>
    <p:sldId id="8944" r:id="rId32"/>
    <p:sldId id="260" r:id="rId33"/>
    <p:sldId id="261" r:id="rId34"/>
    <p:sldId id="8872" r:id="rId35"/>
    <p:sldId id="8833" r:id="rId36"/>
    <p:sldId id="8640" r:id="rId37"/>
    <p:sldId id="8481" r:id="rId38"/>
    <p:sldId id="8912" r:id="rId39"/>
    <p:sldId id="8945" r:id="rId40"/>
    <p:sldId id="8946" r:id="rId41"/>
    <p:sldId id="8865" r:id="rId42"/>
    <p:sldId id="8615" r:id="rId43"/>
    <p:sldId id="8835" r:id="rId44"/>
    <p:sldId id="8836" r:id="rId45"/>
    <p:sldId id="8837" r:id="rId46"/>
    <p:sldId id="8838" r:id="rId47"/>
    <p:sldId id="8839" r:id="rId48"/>
    <p:sldId id="8840" r:id="rId49"/>
    <p:sldId id="8841" r:id="rId50"/>
    <p:sldId id="8843" r:id="rId51"/>
    <p:sldId id="8842" r:id="rId52"/>
    <p:sldId id="8844" r:id="rId53"/>
    <p:sldId id="8949" r:id="rId54"/>
    <p:sldId id="8950" r:id="rId55"/>
    <p:sldId id="262" r:id="rId56"/>
    <p:sldId id="263" r:id="rId57"/>
    <p:sldId id="8862" r:id="rId58"/>
    <p:sldId id="8863" r:id="rId59"/>
    <p:sldId id="8852" r:id="rId60"/>
    <p:sldId id="8781" r:id="rId61"/>
    <p:sldId id="8825" r:id="rId62"/>
    <p:sldId id="8864" r:id="rId63"/>
    <p:sldId id="8826" r:id="rId64"/>
    <p:sldId id="8951" r:id="rId65"/>
    <p:sldId id="8952" r:id="rId66"/>
    <p:sldId id="8953" r:id="rId67"/>
    <p:sldId id="8954" r:id="rId68"/>
    <p:sldId id="8725" r:id="rId69"/>
    <p:sldId id="8399" r:id="rId70"/>
    <p:sldId id="8860" r:id="rId71"/>
    <p:sldId id="8861" r:id="rId72"/>
    <p:sldId id="8878" r:id="rId73"/>
    <p:sldId id="6562" r:id="rId7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ispamsis United Church" initials="QUC" lastIdx="0" clrIdx="0">
    <p:extLst>
      <p:ext uri="{19B8F6BF-5375-455C-9EA6-DF929625EA0E}">
        <p15:presenceInfo xmlns:p15="http://schemas.microsoft.com/office/powerpoint/2012/main" userId="71264d5c045358c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D599"/>
    <a:srgbClr val="FEEBC5"/>
    <a:srgbClr val="C2A6D6"/>
    <a:srgbClr val="B493CD"/>
    <a:srgbClr val="B99AD0"/>
    <a:srgbClr val="D6EDBD"/>
    <a:srgbClr val="F7FBD2"/>
    <a:srgbClr val="F9F9D9"/>
    <a:srgbClr val="00CC66"/>
    <a:srgbClr val="11B3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08" autoAdjust="0"/>
    <p:restoredTop sz="94660"/>
  </p:normalViewPr>
  <p:slideViewPr>
    <p:cSldViewPr snapToGrid="0">
      <p:cViewPr varScale="1">
        <p:scale>
          <a:sx n="75" d="100"/>
          <a:sy n="75" d="100"/>
        </p:scale>
        <p:origin x="78" y="4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319694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2651aafd1_0_10: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111" name="Google Shape;111;gb2651aafd1_0_10: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797346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2651aafd1_0_15: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143" name="Google Shape;143;gb2651aafd1_0_15: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388230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64a869e4d_0_6: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chemeClr val="dk1"/>
              </a:solidFill>
              <a:latin typeface="Arial"/>
              <a:ea typeface="Arial"/>
              <a:cs typeface="Arial"/>
              <a:sym typeface="Arial"/>
            </a:endParaRPr>
          </a:p>
        </p:txBody>
      </p:sp>
      <p:sp>
        <p:nvSpPr>
          <p:cNvPr id="76" name="Google Shape;76;g564a869e4d_0_6:notes"/>
          <p:cNvSpPr>
            <a:spLocks noGrp="1" noRot="1" noChangeAspect="1"/>
          </p:cNvSpPr>
          <p:nvPr>
            <p:ph type="sldImg" idx="2"/>
          </p:nvPr>
        </p:nvSpPr>
        <p:spPr>
          <a:xfrm>
            <a:off x="1373775" y="763588"/>
            <a:ext cx="5013600" cy="3760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5cb28d720_0_383: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chemeClr val="dk1"/>
              </a:solidFill>
              <a:latin typeface="Arial"/>
              <a:ea typeface="Arial"/>
              <a:cs typeface="Arial"/>
              <a:sym typeface="Arial"/>
            </a:endParaRPr>
          </a:p>
        </p:txBody>
      </p:sp>
      <p:sp>
        <p:nvSpPr>
          <p:cNvPr id="82" name="Google Shape;82;g55cb28d720_0_383:notes"/>
          <p:cNvSpPr>
            <a:spLocks noGrp="1" noRot="1" noChangeAspect="1"/>
          </p:cNvSpPr>
          <p:nvPr>
            <p:ph type="sldImg" idx="2"/>
          </p:nvPr>
        </p:nvSpPr>
        <p:spPr>
          <a:xfrm>
            <a:off x="1373775" y="763588"/>
            <a:ext cx="5013600" cy="3760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564a869e4d_0_1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chemeClr val="dk1"/>
              </a:solidFill>
              <a:latin typeface="Arial"/>
              <a:ea typeface="Arial"/>
              <a:cs typeface="Arial"/>
              <a:sym typeface="Arial"/>
            </a:endParaRPr>
          </a:p>
        </p:txBody>
      </p:sp>
      <p:sp>
        <p:nvSpPr>
          <p:cNvPr id="88" name="Google Shape;88;g564a869e4d_0_11:notes"/>
          <p:cNvSpPr>
            <a:spLocks noGrp="1" noRot="1" noChangeAspect="1"/>
          </p:cNvSpPr>
          <p:nvPr>
            <p:ph type="sldImg" idx="2"/>
          </p:nvPr>
        </p:nvSpPr>
        <p:spPr>
          <a:xfrm>
            <a:off x="1373775" y="763588"/>
            <a:ext cx="5013600" cy="3760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64a869e4d_0_17: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chemeClr val="dk1"/>
              </a:solidFill>
              <a:latin typeface="Arial"/>
              <a:ea typeface="Arial"/>
              <a:cs typeface="Arial"/>
              <a:sym typeface="Arial"/>
            </a:endParaRPr>
          </a:p>
        </p:txBody>
      </p:sp>
      <p:sp>
        <p:nvSpPr>
          <p:cNvPr id="94" name="Google Shape;94;g564a869e4d_0_17:notes"/>
          <p:cNvSpPr>
            <a:spLocks noGrp="1" noRot="1" noChangeAspect="1"/>
          </p:cNvSpPr>
          <p:nvPr>
            <p:ph type="sldImg" idx="2"/>
          </p:nvPr>
        </p:nvSpPr>
        <p:spPr>
          <a:xfrm>
            <a:off x="1373775" y="763588"/>
            <a:ext cx="5013600" cy="3760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564a869e4d_0_22: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chemeClr val="dk1"/>
              </a:solidFill>
              <a:latin typeface="Arial"/>
              <a:ea typeface="Arial"/>
              <a:cs typeface="Arial"/>
              <a:sym typeface="Arial"/>
            </a:endParaRPr>
          </a:p>
        </p:txBody>
      </p:sp>
      <p:sp>
        <p:nvSpPr>
          <p:cNvPr id="100" name="Google Shape;100;g564a869e4d_0_22:notes"/>
          <p:cNvSpPr>
            <a:spLocks noGrp="1" noRot="1" noChangeAspect="1"/>
          </p:cNvSpPr>
          <p:nvPr>
            <p:ph type="sldImg" idx="2"/>
          </p:nvPr>
        </p:nvSpPr>
        <p:spPr>
          <a:xfrm>
            <a:off x="1373775" y="763588"/>
            <a:ext cx="5013600" cy="3760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564a869e4d_0_27: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chemeClr val="dk1"/>
              </a:solidFill>
              <a:latin typeface="Arial"/>
              <a:ea typeface="Arial"/>
              <a:cs typeface="Arial"/>
              <a:sym typeface="Arial"/>
            </a:endParaRPr>
          </a:p>
        </p:txBody>
      </p:sp>
      <p:sp>
        <p:nvSpPr>
          <p:cNvPr id="106" name="Google Shape;106;g564a869e4d_0_27:notes"/>
          <p:cNvSpPr>
            <a:spLocks noGrp="1" noRot="1" noChangeAspect="1"/>
          </p:cNvSpPr>
          <p:nvPr>
            <p:ph type="sldImg" idx="2"/>
          </p:nvPr>
        </p:nvSpPr>
        <p:spPr>
          <a:xfrm>
            <a:off x="1373775" y="763588"/>
            <a:ext cx="5013600" cy="3760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e92bf37561_0_30: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8" name="Google Shape;118;ge92bf37561_0_30: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072816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e92bf37561_0_30: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8" name="Google Shape;118;ge92bf37561_0_30: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77853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e92bf37561_0_30: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8" name="Google Shape;118;ge92bf37561_0_30: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80537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2651aafd1_0_15: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143" name="Google Shape;143;gb2651aafd1_0_15: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890325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2651aafd1_0_15: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143" name="Google Shape;143;gb2651aafd1_0_15: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208504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2651aafd1_0_15: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143" name="Google Shape;143;gb2651aafd1_0_15: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572740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2651aafd1_0_15: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143" name="Google Shape;143;gb2651aafd1_0_15: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861259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2651aafd1_0_15: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143" name="Google Shape;143;gb2651aafd1_0_15: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79457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2651aafd1_0_15: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143" name="Google Shape;143;gb2651aafd1_0_15: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672887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b2c51d79d4_0_13: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dirty="0">
              <a:solidFill>
                <a:schemeClr val="dk1"/>
              </a:solidFill>
              <a:latin typeface="Arial"/>
              <a:ea typeface="Arial"/>
              <a:cs typeface="Arial"/>
              <a:sym typeface="Arial"/>
            </a:endParaRPr>
          </a:p>
        </p:txBody>
      </p:sp>
      <p:sp>
        <p:nvSpPr>
          <p:cNvPr id="131" name="Google Shape;131;gb2c51d79d4_0_13: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08833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7f742fbbd_0_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4" name="Google Shape;94;g117f742fbbd_0_1: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75307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7f742fbbd_0_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4" name="Google Shape;94;g117f742fbbd_0_1: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969706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7f742fbbd_0_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4" name="Google Shape;94;g117f742fbbd_0_1: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57852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7f742fbbd_0_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4" name="Google Shape;94;g117f742fbbd_0_1: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372513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7ead7f790_0_53: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chemeClr val="dk1"/>
              </a:solidFill>
              <a:latin typeface="Arial"/>
              <a:ea typeface="Arial"/>
              <a:cs typeface="Arial"/>
              <a:sym typeface="Arial"/>
            </a:endParaRPr>
          </a:p>
        </p:txBody>
      </p:sp>
      <p:sp>
        <p:nvSpPr>
          <p:cNvPr id="76" name="Google Shape;76;g57ead7f790_0_53: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7f742fbbd_0_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4" name="Google Shape;94;g117f742fbbd_0_1: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09666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7f742fbbd_0_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4" name="Google Shape;94;g117f742fbbd_0_1: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914162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7f742fbbd_0_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4" name="Google Shape;94;g117f742fbbd_0_1: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15426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7f742fbbd_0_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4" name="Google Shape;94;g117f742fbbd_0_1: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88280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7f742fbbd_0_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4" name="Google Shape;94;g117f742fbbd_0_1: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96428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7f742fbbd_0_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4" name="Google Shape;94;g117f742fbbd_0_1: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58728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5cb28d720_0_107: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chemeClr val="dk1"/>
              </a:solidFill>
              <a:latin typeface="Arial"/>
              <a:ea typeface="Arial"/>
              <a:cs typeface="Arial"/>
              <a:sym typeface="Arial"/>
            </a:endParaRPr>
          </a:p>
        </p:txBody>
      </p:sp>
      <p:sp>
        <p:nvSpPr>
          <p:cNvPr id="76" name="Google Shape;76;g55cb28d720_0_107:notes"/>
          <p:cNvSpPr>
            <a:spLocks noGrp="1" noRot="1" noChangeAspect="1"/>
          </p:cNvSpPr>
          <p:nvPr>
            <p:ph type="sldImg" idx="2"/>
          </p:nvPr>
        </p:nvSpPr>
        <p:spPr>
          <a:xfrm>
            <a:off x="1373775" y="763588"/>
            <a:ext cx="5013600" cy="3760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3631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64a869e4d_0_85: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chemeClr val="dk1"/>
              </a:solidFill>
              <a:latin typeface="Arial"/>
              <a:ea typeface="Arial"/>
              <a:cs typeface="Arial"/>
              <a:sym typeface="Arial"/>
            </a:endParaRPr>
          </a:p>
        </p:txBody>
      </p:sp>
      <p:sp>
        <p:nvSpPr>
          <p:cNvPr id="82" name="Google Shape;82;g564a869e4d_0_85:notes"/>
          <p:cNvSpPr>
            <a:spLocks noGrp="1" noRot="1" noChangeAspect="1"/>
          </p:cNvSpPr>
          <p:nvPr>
            <p:ph type="sldImg" idx="2"/>
          </p:nvPr>
        </p:nvSpPr>
        <p:spPr>
          <a:xfrm>
            <a:off x="1373775" y="763588"/>
            <a:ext cx="5013600" cy="3760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467269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564a869e4d_0_9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chemeClr val="dk1"/>
              </a:solidFill>
              <a:latin typeface="Arial"/>
              <a:ea typeface="Arial"/>
              <a:cs typeface="Arial"/>
              <a:sym typeface="Arial"/>
            </a:endParaRPr>
          </a:p>
        </p:txBody>
      </p:sp>
      <p:sp>
        <p:nvSpPr>
          <p:cNvPr id="88" name="Google Shape;88;g564a869e4d_0_91:notes"/>
          <p:cNvSpPr>
            <a:spLocks noGrp="1" noRot="1" noChangeAspect="1"/>
          </p:cNvSpPr>
          <p:nvPr>
            <p:ph type="sldImg" idx="2"/>
          </p:nvPr>
        </p:nvSpPr>
        <p:spPr>
          <a:xfrm>
            <a:off x="1373775" y="763588"/>
            <a:ext cx="5013600" cy="3760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07902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64a869e4d_0_97: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chemeClr val="dk1"/>
              </a:solidFill>
              <a:latin typeface="Arial"/>
              <a:ea typeface="Arial"/>
              <a:cs typeface="Arial"/>
              <a:sym typeface="Arial"/>
            </a:endParaRPr>
          </a:p>
        </p:txBody>
      </p:sp>
      <p:sp>
        <p:nvSpPr>
          <p:cNvPr id="94" name="Google Shape;94;g564a869e4d_0_97:notes"/>
          <p:cNvSpPr>
            <a:spLocks noGrp="1" noRot="1" noChangeAspect="1"/>
          </p:cNvSpPr>
          <p:nvPr>
            <p:ph type="sldImg" idx="2"/>
          </p:nvPr>
        </p:nvSpPr>
        <p:spPr>
          <a:xfrm>
            <a:off x="1373775" y="763588"/>
            <a:ext cx="5013600" cy="3760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00843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2651aafd1_0_15: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143" name="Google Shape;143;gb2651aafd1_0_15: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672260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7f742fbbd_0_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4" name="Google Shape;94;g117f742fbbd_0_1: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91887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7f742fbbd_0_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4" name="Google Shape;94;g117f742fbbd_0_1: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937244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72: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6" name="Google Shape;76;p72: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2651aafd1_0_15: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143" name="Google Shape;143;gb2651aafd1_0_15: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770529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4eda559e36_0_103: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35" name="Google Shape;135;g4eda559e36_0_103: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7f742fbbd_0_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4" name="Google Shape;94;g117f742fbbd_0_1: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47750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bbd189d124_0_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1" name="Google Shape;141;gbbd189d124_0_1: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1aeebb15a_0_166: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35" name="Google Shape;135;g51aeebb15a_0_166:notes"/>
          <p:cNvSpPr>
            <a:spLocks noGrp="1" noRot="1" noChangeAspect="1"/>
          </p:cNvSpPr>
          <p:nvPr>
            <p:ph type="sldImg" idx="2"/>
          </p:nvPr>
        </p:nvSpPr>
        <p:spPr>
          <a:xfrm>
            <a:off x="1373775" y="763588"/>
            <a:ext cx="5013600" cy="3760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e269dacd02_0_1: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1" name="Google Shape;141;ge269dacd02_0_1:notes"/>
          <p:cNvSpPr>
            <a:spLocks noGrp="1" noRot="1" noChangeAspect="1"/>
          </p:cNvSpPr>
          <p:nvPr>
            <p:ph type="sldImg" idx="2"/>
          </p:nvPr>
        </p:nvSpPr>
        <p:spPr>
          <a:xfrm>
            <a:off x="1373775" y="763588"/>
            <a:ext cx="5013600" cy="3760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269dacd02_0_8: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7" name="Google Shape;147;ge269dacd02_0_8:notes"/>
          <p:cNvSpPr>
            <a:spLocks noGrp="1" noRot="1" noChangeAspect="1"/>
          </p:cNvSpPr>
          <p:nvPr>
            <p:ph type="sldImg" idx="2"/>
          </p:nvPr>
        </p:nvSpPr>
        <p:spPr>
          <a:xfrm>
            <a:off x="1373775" y="763588"/>
            <a:ext cx="5013600" cy="3760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2651aafd1_0_15: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143" name="Google Shape;143;gb2651aafd1_0_15: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141275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e269dacd02_0_15: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3" name="Google Shape;153;ge269dacd02_0_15:notes"/>
          <p:cNvSpPr>
            <a:spLocks noGrp="1" noRot="1" noChangeAspect="1"/>
          </p:cNvSpPr>
          <p:nvPr>
            <p:ph type="sldImg" idx="2"/>
          </p:nvPr>
        </p:nvSpPr>
        <p:spPr>
          <a:xfrm>
            <a:off x="1373775" y="763588"/>
            <a:ext cx="5013600" cy="3760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b3e07018a_0_346: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chemeClr val="dk1"/>
              </a:solidFill>
              <a:latin typeface="Arial"/>
              <a:ea typeface="Arial"/>
              <a:cs typeface="Arial"/>
              <a:sym typeface="Arial"/>
            </a:endParaRPr>
          </a:p>
        </p:txBody>
      </p:sp>
      <p:sp>
        <p:nvSpPr>
          <p:cNvPr id="76" name="Google Shape;76;g4b3e07018a_0_346: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60308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e92bf37561_0_30:notes"/>
          <p:cNvSpPr txBox="1">
            <a:spLocks noGrp="1"/>
          </p:cNvSpPr>
          <p:nvPr>
            <p:ph type="body" idx="1"/>
          </p:nvPr>
        </p:nvSpPr>
        <p:spPr>
          <a:xfrm>
            <a:off x="777875" y="4776786"/>
            <a:ext cx="6207000" cy="4514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8" name="Google Shape;118;ge92bf37561_0_30:notes"/>
          <p:cNvSpPr>
            <a:spLocks noGrp="1" noRot="1" noChangeAspect="1"/>
          </p:cNvSpPr>
          <p:nvPr>
            <p:ph type="sldImg" idx="2"/>
          </p:nvPr>
        </p:nvSpPr>
        <p:spPr>
          <a:xfrm>
            <a:off x="1373188" y="763588"/>
            <a:ext cx="5014912" cy="37607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880895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33e21c470_0_1528: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52" name="Google Shape;52;g733e21c470_0_1528: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815cb9422d_0_814: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58" name="Google Shape;58;g815cb9422d_0_814: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b2c51d79d4_0_423: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355" name="Google Shape;355;gb2c51d79d4_0_423: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029397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28d93db76_0_14: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spcBef>
                <a:spcPts val="0"/>
              </a:spcBef>
              <a:spcAft>
                <a:spcPts val="0"/>
              </a:spcAft>
              <a:buClr>
                <a:schemeClr val="dk1"/>
              </a:buClr>
              <a:buFont typeface="Arial"/>
              <a:buNone/>
            </a:pPr>
            <a:endParaRPr sz="1600" b="0" i="0" u="none" strike="noStrike" cap="none">
              <a:solidFill>
                <a:schemeClr val="dk1"/>
              </a:solidFill>
              <a:latin typeface="Arial"/>
              <a:ea typeface="Arial"/>
              <a:cs typeface="Arial"/>
              <a:sym typeface="Arial"/>
            </a:endParaRPr>
          </a:p>
        </p:txBody>
      </p:sp>
      <p:sp>
        <p:nvSpPr>
          <p:cNvPr id="337" name="Google Shape;337;gb28d93db76_0_14: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109240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2651aafd1_0_15: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143" name="Google Shape;143;gb2651aafd1_0_15: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557571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2651aafd1_0_15: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143" name="Google Shape;143;gb2651aafd1_0_15: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71513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2651aafd1_0_15: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143" name="Google Shape;143;gb2651aafd1_0_15: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685760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2651aafd1_0_15:notes"/>
          <p:cNvSpPr txBox="1">
            <a:spLocks noGrp="1"/>
          </p:cNvSpPr>
          <p:nvPr>
            <p:ph type="body" idx="1"/>
          </p:nvPr>
        </p:nvSpPr>
        <p:spPr>
          <a:xfrm>
            <a:off x="686360" y="4342533"/>
            <a:ext cx="5476800" cy="4104300"/>
          </a:xfrm>
          <a:prstGeom prst="rect">
            <a:avLst/>
          </a:prstGeom>
          <a:noFill/>
          <a:ln>
            <a:noFill/>
          </a:ln>
        </p:spPr>
        <p:txBody>
          <a:bodyPr spcFirstLastPara="1" wrap="square" lIns="81475" tIns="81475" rIns="81475" bIns="814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600" b="0" i="0" u="none" strike="noStrike" cap="none">
              <a:solidFill>
                <a:schemeClr val="dk1"/>
              </a:solidFill>
              <a:latin typeface="Arial"/>
              <a:ea typeface="Arial"/>
              <a:cs typeface="Arial"/>
              <a:sym typeface="Arial"/>
            </a:endParaRPr>
          </a:p>
        </p:txBody>
      </p:sp>
      <p:sp>
        <p:nvSpPr>
          <p:cNvPr id="143" name="Google Shape;143;gb2651aafd1_0_15:notes"/>
          <p:cNvSpPr>
            <a:spLocks noGrp="1" noRot="1" noChangeAspect="1"/>
          </p:cNvSpPr>
          <p:nvPr>
            <p:ph type="sldImg" idx="2"/>
          </p:nvPr>
        </p:nvSpPr>
        <p:spPr>
          <a:xfrm>
            <a:off x="1144588" y="693738"/>
            <a:ext cx="4559300" cy="34194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1419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2"/>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7403564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26" name="Google Shape;26;p3"/>
          <p:cNvSpPr txBox="1">
            <a:spLocks noGrp="1"/>
          </p:cNvSpPr>
          <p:nvPr>
            <p:ph type="body" idx="1"/>
          </p:nvPr>
        </p:nvSpPr>
        <p:spPr>
          <a:xfrm rot="5400000">
            <a:off x="2043436" y="13953"/>
            <a:ext cx="5046000" cy="8218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3"/>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7863632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31" name="Google Shape;31;p4"/>
          <p:cNvSpPr>
            <a:spLocks noGrp="1"/>
          </p:cNvSpPr>
          <p:nvPr>
            <p:ph type="pic" idx="2"/>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000000"/>
              </a:buClr>
              <a:buSzPts val="1400"/>
              <a:buFont typeface="Calibri"/>
              <a:buNone/>
              <a:defRPr sz="3200" b="0" i="0" u="none" strike="noStrike" cap="none">
                <a:solidFill>
                  <a:srgbClr val="FFFFFF"/>
                </a:solidFill>
                <a:latin typeface="Calibri"/>
                <a:ea typeface="Calibri"/>
                <a:cs typeface="Calibri"/>
                <a:sym typeface="Calibri"/>
              </a:defRPr>
            </a:lvl1pPr>
            <a:lvl2pPr marL="457200" marR="0" lvl="1" indent="0" algn="l" rtl="0">
              <a:lnSpc>
                <a:spcPct val="102000"/>
              </a:lnSpc>
              <a:spcBef>
                <a:spcPts val="1425"/>
              </a:spcBef>
              <a:spcAft>
                <a:spcPts val="0"/>
              </a:spcAft>
              <a:buClr>
                <a:srgbClr val="000000"/>
              </a:buClr>
              <a:buSzPts val="1400"/>
              <a:buFont typeface="Calibri"/>
              <a:buNone/>
              <a:defRPr sz="2800" b="0" i="0" u="none" strike="noStrike" cap="none">
                <a:solidFill>
                  <a:srgbClr val="FFFFFF"/>
                </a:solidFill>
                <a:latin typeface="Calibri"/>
                <a:ea typeface="Calibri"/>
                <a:cs typeface="Calibri"/>
                <a:sym typeface="Calibri"/>
              </a:defRPr>
            </a:lvl2pPr>
            <a:lvl3pPr marL="914400" marR="0" lvl="2" indent="0" algn="l" rtl="0">
              <a:lnSpc>
                <a:spcPct val="102000"/>
              </a:lnSpc>
              <a:spcBef>
                <a:spcPts val="1138"/>
              </a:spcBef>
              <a:spcAft>
                <a:spcPts val="0"/>
              </a:spcAft>
              <a:buClr>
                <a:srgbClr val="000000"/>
              </a:buClr>
              <a:buSzPts val="1400"/>
              <a:buFont typeface="Calibri"/>
              <a:buNone/>
              <a:defRPr sz="2400" b="0" i="0" u="none" strike="noStrike" cap="none">
                <a:solidFill>
                  <a:srgbClr val="FFFFFF"/>
                </a:solidFill>
                <a:latin typeface="Calibri"/>
                <a:ea typeface="Calibri"/>
                <a:cs typeface="Calibri"/>
                <a:sym typeface="Calibri"/>
              </a:defRPr>
            </a:lvl3pPr>
            <a:lvl4pPr marL="1371600" marR="0" lvl="3" indent="0" algn="l" rtl="0">
              <a:lnSpc>
                <a:spcPct val="102000"/>
              </a:lnSpc>
              <a:spcBef>
                <a:spcPts val="850"/>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4pPr>
            <a:lvl5pPr marL="1828800" marR="0" lvl="4" indent="0" algn="l" rtl="0">
              <a:lnSpc>
                <a:spcPct val="102000"/>
              </a:lnSpc>
              <a:spcBef>
                <a:spcPts val="575"/>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body" idx="1"/>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4"/>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0431418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37" name="Google Shape;37;p5"/>
          <p:cNvSpPr txBox="1">
            <a:spLocks noGrp="1"/>
          </p:cNvSpPr>
          <p:nvPr>
            <p:ph type="body" idx="1"/>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406400" algn="l" rtl="0">
              <a:lnSpc>
                <a:spcPct val="102000"/>
              </a:lnSpc>
              <a:spcBef>
                <a:spcPts val="1425"/>
              </a:spcBef>
              <a:spcAft>
                <a:spcPts val="0"/>
              </a:spcAft>
              <a:buClr>
                <a:srgbClr val="000000"/>
              </a:buClr>
              <a:buSzPts val="2800"/>
              <a:buFont typeface="Calibri"/>
              <a:buChar char="•"/>
              <a:defRPr sz="2800" b="0" i="0" u="none" strike="noStrike" cap="none">
                <a:solidFill>
                  <a:srgbClr val="FFFFFF"/>
                </a:solidFill>
                <a:latin typeface="Calibri"/>
                <a:ea typeface="Calibri"/>
                <a:cs typeface="Calibri"/>
                <a:sym typeface="Calibri"/>
              </a:defRPr>
            </a:lvl2pPr>
            <a:lvl3pPr marL="1371600" marR="0" lvl="2" indent="-381000" algn="l" rtl="0">
              <a:lnSpc>
                <a:spcPct val="102000"/>
              </a:lnSpc>
              <a:spcBef>
                <a:spcPts val="1138"/>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body" idx="2"/>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5"/>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5292951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43" name="Google Shape;43;p6"/>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6"/>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4022398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30237" y="366184"/>
            <a:ext cx="7886700" cy="13251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47" name="Google Shape;47;p7"/>
          <p:cNvSpPr txBox="1">
            <a:spLocks noGrp="1"/>
          </p:cNvSpPr>
          <p:nvPr>
            <p:ph type="body" idx="1"/>
          </p:nvPr>
        </p:nvSpPr>
        <p:spPr>
          <a:xfrm>
            <a:off x="630238" y="1680633"/>
            <a:ext cx="3868800" cy="8256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2"/>
          </p:nvPr>
        </p:nvSpPr>
        <p:spPr>
          <a:xfrm>
            <a:off x="630238" y="2506133"/>
            <a:ext cx="3868800" cy="368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3"/>
          </p:nvPr>
        </p:nvSpPr>
        <p:spPr>
          <a:xfrm>
            <a:off x="4629150" y="1680633"/>
            <a:ext cx="3887700" cy="8256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body" idx="4"/>
          </p:nvPr>
        </p:nvSpPr>
        <p:spPr>
          <a:xfrm>
            <a:off x="4629150" y="2506133"/>
            <a:ext cx="3887700" cy="368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7"/>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9990626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55" name="Google Shape;55;p8"/>
          <p:cNvSpPr txBox="1">
            <a:spLocks noGrp="1"/>
          </p:cNvSpPr>
          <p:nvPr>
            <p:ph type="body" idx="1"/>
          </p:nvPr>
        </p:nvSpPr>
        <p:spPr>
          <a:xfrm>
            <a:off x="457200" y="1600200"/>
            <a:ext cx="40323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body" idx="2"/>
          </p:nvPr>
        </p:nvSpPr>
        <p:spPr>
          <a:xfrm>
            <a:off x="4641850" y="1600200"/>
            <a:ext cx="40338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8"/>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4228074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623887" y="1710267"/>
            <a:ext cx="7886700" cy="28533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61" name="Google Shape;61;p9"/>
          <p:cNvSpPr txBox="1">
            <a:spLocks noGrp="1"/>
          </p:cNvSpPr>
          <p:nvPr>
            <p:ph type="body" idx="1"/>
          </p:nvPr>
        </p:nvSpPr>
        <p:spPr>
          <a:xfrm>
            <a:off x="623887" y="4588933"/>
            <a:ext cx="7886700" cy="1500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9"/>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8470956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66" name="Google Shape;66;p10"/>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 name="Google Shape;68;p10"/>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4036585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9"/>
        <p:cNvGrpSpPr/>
        <p:nvPr/>
      </p:nvGrpSpPr>
      <p:grpSpPr>
        <a:xfrm>
          <a:off x="0" y="0"/>
          <a:ext cx="0" cy="0"/>
          <a:chOff x="0" y="0"/>
          <a:chExt cx="0" cy="0"/>
        </a:xfrm>
      </p:grpSpPr>
      <p:sp>
        <p:nvSpPr>
          <p:cNvPr id="70" name="Google Shape;70;p11"/>
          <p:cNvSpPr txBox="1">
            <a:spLocks noGrp="1"/>
          </p:cNvSpPr>
          <p:nvPr>
            <p:ph type="ctrTitle"/>
          </p:nvPr>
        </p:nvSpPr>
        <p:spPr>
          <a:xfrm>
            <a:off x="1143000" y="1121833"/>
            <a:ext cx="6858000" cy="2387700"/>
          </a:xfrm>
          <a:prstGeom prst="rect">
            <a:avLst/>
          </a:prstGeom>
          <a:noFill/>
          <a:ln>
            <a:noFill/>
          </a:ln>
        </p:spPr>
        <p:txBody>
          <a:bodyPr spcFirstLastPara="1" wrap="square" lIns="91425" tIns="91425" rIns="91425" bIns="91425" anchor="b" anchorCtr="0">
            <a:noAutofit/>
          </a:bodyPr>
          <a:lstStyle>
            <a:lvl1pPr marL="0" marR="0" lvl="0" indent="0" algn="ctr" rtl="0">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71" name="Google Shape;71;p11"/>
          <p:cNvSpPr txBox="1">
            <a:spLocks noGrp="1"/>
          </p:cNvSpPr>
          <p:nvPr>
            <p:ph type="subTitle" idx="1"/>
          </p:nvPr>
        </p:nvSpPr>
        <p:spPr>
          <a:xfrm>
            <a:off x="1143000" y="3602567"/>
            <a:ext cx="6858000" cy="1655100"/>
          </a:xfrm>
          <a:prstGeom prst="rect">
            <a:avLst/>
          </a:prstGeom>
          <a:noFill/>
          <a:ln>
            <a:noFill/>
          </a:ln>
        </p:spPr>
        <p:txBody>
          <a:bodyPr spcFirstLastPara="1" wrap="square" lIns="91425" tIns="91425" rIns="91425" bIns="91425" anchor="t" anchorCtr="0">
            <a:noAutofit/>
          </a:bodyPr>
          <a:lstStyle>
            <a:lvl1pPr marL="0" marR="0" lvl="0" indent="0" algn="ctr" rtl="0">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L="457200" marR="0" lvl="1" indent="0" algn="ctr" rtl="0">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L="914400" marR="0" lvl="2" indent="0" algn="ctr" rtl="0">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L="1371600" marR="0" lvl="3" indent="0" algn="ctr" rtl="0">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L="1828800" marR="0" lvl="4" indent="0" algn="ctr" rtl="0">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 name="Google Shape;73;p11"/>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589494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577469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2"/>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04700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R="0" lvl="0"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26" name="Google Shape;26;p3"/>
          <p:cNvSpPr txBox="1">
            <a:spLocks noGrp="1"/>
          </p:cNvSpPr>
          <p:nvPr>
            <p:ph type="body" idx="1"/>
          </p:nvPr>
        </p:nvSpPr>
        <p:spPr>
          <a:xfrm rot="5400000">
            <a:off x="2043436" y="13953"/>
            <a:ext cx="5046000" cy="82185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3"/>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1708003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R="0" lvl="0" algn="l">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31" name="Google Shape;31;p4"/>
          <p:cNvSpPr>
            <a:spLocks noGrp="1"/>
          </p:cNvSpPr>
          <p:nvPr>
            <p:ph type="pic" idx="2"/>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R="0" lvl="0" algn="l" rtl="0">
              <a:lnSpc>
                <a:spcPct val="102000"/>
              </a:lnSpc>
              <a:spcBef>
                <a:spcPts val="0"/>
              </a:spcBef>
              <a:spcAft>
                <a:spcPts val="0"/>
              </a:spcAft>
              <a:buClr>
                <a:srgbClr val="000000"/>
              </a:buClr>
              <a:buSzPts val="1400"/>
              <a:buFont typeface="Calibri"/>
              <a:buNone/>
              <a:defRPr sz="3200" b="0" i="0" u="none" strike="noStrike" cap="none">
                <a:solidFill>
                  <a:srgbClr val="FFFFFF"/>
                </a:solidFill>
                <a:latin typeface="Calibri"/>
                <a:ea typeface="Calibri"/>
                <a:cs typeface="Calibri"/>
                <a:sym typeface="Calibri"/>
              </a:defRPr>
            </a:lvl1pPr>
            <a:lvl2pPr marR="0" lvl="1" algn="l" rtl="0">
              <a:lnSpc>
                <a:spcPct val="102000"/>
              </a:lnSpc>
              <a:spcBef>
                <a:spcPts val="1425"/>
              </a:spcBef>
              <a:spcAft>
                <a:spcPts val="0"/>
              </a:spcAft>
              <a:buClr>
                <a:srgbClr val="000000"/>
              </a:buClr>
              <a:buSzPts val="1400"/>
              <a:buFont typeface="Calibri"/>
              <a:buNone/>
              <a:defRPr sz="2800" b="0" i="0" u="none" strike="noStrike" cap="none">
                <a:solidFill>
                  <a:srgbClr val="FFFFFF"/>
                </a:solidFill>
                <a:latin typeface="Calibri"/>
                <a:ea typeface="Calibri"/>
                <a:cs typeface="Calibri"/>
                <a:sym typeface="Calibri"/>
              </a:defRPr>
            </a:lvl2pPr>
            <a:lvl3pPr marR="0" lvl="2" algn="l" rtl="0">
              <a:lnSpc>
                <a:spcPct val="102000"/>
              </a:lnSpc>
              <a:spcBef>
                <a:spcPts val="1138"/>
              </a:spcBef>
              <a:spcAft>
                <a:spcPts val="0"/>
              </a:spcAft>
              <a:buClr>
                <a:srgbClr val="000000"/>
              </a:buClr>
              <a:buSzPts val="1400"/>
              <a:buFont typeface="Calibri"/>
              <a:buNone/>
              <a:defRPr sz="2400" b="0" i="0" u="none" strike="noStrike" cap="none">
                <a:solidFill>
                  <a:srgbClr val="FFFFFF"/>
                </a:solidFill>
                <a:latin typeface="Calibri"/>
                <a:ea typeface="Calibri"/>
                <a:cs typeface="Calibri"/>
                <a:sym typeface="Calibri"/>
              </a:defRPr>
            </a:lvl3pPr>
            <a:lvl4pPr marR="0" lvl="3" algn="l" rtl="0">
              <a:lnSpc>
                <a:spcPct val="102000"/>
              </a:lnSpc>
              <a:spcBef>
                <a:spcPts val="850"/>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4pPr>
            <a:lvl5pPr marR="0" lvl="4" algn="l" rtl="0">
              <a:lnSpc>
                <a:spcPct val="102000"/>
              </a:lnSpc>
              <a:spcBef>
                <a:spcPts val="575"/>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body" idx="1"/>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4"/>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7453812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R="0" lvl="0" algn="l">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37" name="Google Shape;37;p5"/>
          <p:cNvSpPr txBox="1">
            <a:spLocks noGrp="1"/>
          </p:cNvSpPr>
          <p:nvPr>
            <p:ph type="body" idx="1"/>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406400" algn="l">
              <a:lnSpc>
                <a:spcPct val="102000"/>
              </a:lnSpc>
              <a:spcBef>
                <a:spcPts val="1425"/>
              </a:spcBef>
              <a:spcAft>
                <a:spcPts val="0"/>
              </a:spcAft>
              <a:buClr>
                <a:srgbClr val="000000"/>
              </a:buClr>
              <a:buSzPts val="2800"/>
              <a:buFont typeface="Calibri"/>
              <a:buChar char="•"/>
              <a:defRPr sz="2800" b="0" i="0" u="none" strike="noStrike" cap="none">
                <a:solidFill>
                  <a:srgbClr val="FFFFFF"/>
                </a:solidFill>
                <a:latin typeface="Calibri"/>
                <a:ea typeface="Calibri"/>
                <a:cs typeface="Calibri"/>
                <a:sym typeface="Calibri"/>
              </a:defRPr>
            </a:lvl2pPr>
            <a:lvl3pPr marL="1371600" marR="0" lvl="2" indent="-381000" algn="l">
              <a:lnSpc>
                <a:spcPct val="102000"/>
              </a:lnSpc>
              <a:spcBef>
                <a:spcPts val="1138"/>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body" idx="2"/>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5"/>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3663174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R="0" lvl="0"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43" name="Google Shape;43;p6"/>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6"/>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40769885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30237" y="366184"/>
            <a:ext cx="7886700" cy="1325100"/>
          </a:xfrm>
          <a:prstGeom prst="rect">
            <a:avLst/>
          </a:prstGeom>
          <a:noFill/>
          <a:ln>
            <a:noFill/>
          </a:ln>
        </p:spPr>
        <p:txBody>
          <a:bodyPr spcFirstLastPara="1" wrap="square" lIns="91425" tIns="91425" rIns="91425" bIns="91425" anchor="t" anchorCtr="0">
            <a:noAutofit/>
          </a:bodyPr>
          <a:lstStyle>
            <a:lvl1pPr marR="0" lvl="0"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47" name="Google Shape;47;p7"/>
          <p:cNvSpPr txBox="1">
            <a:spLocks noGrp="1"/>
          </p:cNvSpPr>
          <p:nvPr>
            <p:ph type="body" idx="1"/>
          </p:nvPr>
        </p:nvSpPr>
        <p:spPr>
          <a:xfrm>
            <a:off x="630238" y="1680633"/>
            <a:ext cx="3868800" cy="825600"/>
          </a:xfrm>
          <a:prstGeom prst="rect">
            <a:avLst/>
          </a:prstGeom>
          <a:noFill/>
          <a:ln>
            <a:noFill/>
          </a:ln>
        </p:spPr>
        <p:txBody>
          <a:bodyPr spcFirstLastPara="1" wrap="square" lIns="91425" tIns="91425" rIns="91425" bIns="91425" anchor="b" anchorCtr="0">
            <a:noAutofit/>
          </a:bodyPr>
          <a:lstStyle>
            <a:lvl1pPr marL="457200" marR="0" lvl="0" indent="-228600" algn="l">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2"/>
          </p:nvPr>
        </p:nvSpPr>
        <p:spPr>
          <a:xfrm>
            <a:off x="630238" y="2506133"/>
            <a:ext cx="3868800" cy="36828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3"/>
          </p:nvPr>
        </p:nvSpPr>
        <p:spPr>
          <a:xfrm>
            <a:off x="4629150" y="1680633"/>
            <a:ext cx="3887700" cy="825600"/>
          </a:xfrm>
          <a:prstGeom prst="rect">
            <a:avLst/>
          </a:prstGeom>
          <a:noFill/>
          <a:ln>
            <a:noFill/>
          </a:ln>
        </p:spPr>
        <p:txBody>
          <a:bodyPr spcFirstLastPara="1" wrap="square" lIns="91425" tIns="91425" rIns="91425" bIns="91425" anchor="b" anchorCtr="0">
            <a:noAutofit/>
          </a:bodyPr>
          <a:lstStyle>
            <a:lvl1pPr marL="457200" marR="0" lvl="0" indent="-228600" algn="l">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body" idx="4"/>
          </p:nvPr>
        </p:nvSpPr>
        <p:spPr>
          <a:xfrm>
            <a:off x="4629150" y="2506133"/>
            <a:ext cx="3887700" cy="36828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7"/>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9734953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R="0" lvl="0"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55" name="Google Shape;55;p8"/>
          <p:cNvSpPr txBox="1">
            <a:spLocks noGrp="1"/>
          </p:cNvSpPr>
          <p:nvPr>
            <p:ph type="body" idx="1"/>
          </p:nvPr>
        </p:nvSpPr>
        <p:spPr>
          <a:xfrm>
            <a:off x="457200" y="1600200"/>
            <a:ext cx="4032300" cy="50460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body" idx="2"/>
          </p:nvPr>
        </p:nvSpPr>
        <p:spPr>
          <a:xfrm>
            <a:off x="4641850" y="1600200"/>
            <a:ext cx="4033800" cy="50460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8"/>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0690158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623887" y="1710267"/>
            <a:ext cx="7886700" cy="2853300"/>
          </a:xfrm>
          <a:prstGeom prst="rect">
            <a:avLst/>
          </a:prstGeom>
          <a:noFill/>
          <a:ln>
            <a:noFill/>
          </a:ln>
        </p:spPr>
        <p:txBody>
          <a:bodyPr spcFirstLastPara="1" wrap="square" lIns="91425" tIns="91425" rIns="91425" bIns="91425" anchor="b" anchorCtr="0">
            <a:noAutofit/>
          </a:bodyPr>
          <a:lstStyle>
            <a:lvl1pPr marR="0" lvl="0" algn="l">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61" name="Google Shape;61;p9"/>
          <p:cNvSpPr txBox="1">
            <a:spLocks noGrp="1"/>
          </p:cNvSpPr>
          <p:nvPr>
            <p:ph type="body" idx="1"/>
          </p:nvPr>
        </p:nvSpPr>
        <p:spPr>
          <a:xfrm>
            <a:off x="623887" y="4588933"/>
            <a:ext cx="7886700" cy="1500900"/>
          </a:xfrm>
          <a:prstGeom prst="rect">
            <a:avLst/>
          </a:prstGeom>
          <a:noFill/>
          <a:ln>
            <a:noFill/>
          </a:ln>
        </p:spPr>
        <p:txBody>
          <a:bodyPr spcFirstLastPara="1" wrap="square" lIns="91425" tIns="91425" rIns="91425" bIns="91425" anchor="t" anchorCtr="0">
            <a:noAutofit/>
          </a:bodyPr>
          <a:lstStyle>
            <a:lvl1pPr marL="457200" marR="0" lvl="0" indent="-228600" algn="l">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L="914400" marR="0" lvl="1" indent="-228600" algn="l">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L="1371600" marR="0" lvl="2" indent="-228600" algn="l">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L="1828800" marR="0" lvl="3" indent="-228600" algn="l">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L="2286000" marR="0" lvl="4" indent="-228600" algn="l">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9"/>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7195752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R="0" lvl="0"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66" name="Google Shape;66;p10"/>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 name="Google Shape;68;p10"/>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3168131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9"/>
        <p:cNvGrpSpPr/>
        <p:nvPr/>
      </p:nvGrpSpPr>
      <p:grpSpPr>
        <a:xfrm>
          <a:off x="0" y="0"/>
          <a:ext cx="0" cy="0"/>
          <a:chOff x="0" y="0"/>
          <a:chExt cx="0" cy="0"/>
        </a:xfrm>
      </p:grpSpPr>
      <p:sp>
        <p:nvSpPr>
          <p:cNvPr id="70" name="Google Shape;70;p11"/>
          <p:cNvSpPr txBox="1">
            <a:spLocks noGrp="1"/>
          </p:cNvSpPr>
          <p:nvPr>
            <p:ph type="ctrTitle"/>
          </p:nvPr>
        </p:nvSpPr>
        <p:spPr>
          <a:xfrm>
            <a:off x="1143000" y="1121833"/>
            <a:ext cx="6858000" cy="2387700"/>
          </a:xfrm>
          <a:prstGeom prst="rect">
            <a:avLst/>
          </a:prstGeom>
          <a:noFill/>
          <a:ln>
            <a:noFill/>
          </a:ln>
        </p:spPr>
        <p:txBody>
          <a:bodyPr spcFirstLastPara="1" wrap="square" lIns="91425" tIns="91425" rIns="91425" bIns="91425" anchor="b" anchorCtr="0">
            <a:noAutofit/>
          </a:bodyPr>
          <a:lstStyle>
            <a:lvl1pPr marR="0" lvl="0" algn="ctr">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71" name="Google Shape;71;p11"/>
          <p:cNvSpPr txBox="1">
            <a:spLocks noGrp="1"/>
          </p:cNvSpPr>
          <p:nvPr>
            <p:ph type="subTitle" idx="1"/>
          </p:nvPr>
        </p:nvSpPr>
        <p:spPr>
          <a:xfrm>
            <a:off x="1143000" y="3602567"/>
            <a:ext cx="6858000" cy="1655100"/>
          </a:xfrm>
          <a:prstGeom prst="rect">
            <a:avLst/>
          </a:prstGeom>
          <a:noFill/>
          <a:ln>
            <a:noFill/>
          </a:ln>
        </p:spPr>
        <p:txBody>
          <a:bodyPr spcFirstLastPara="1" wrap="square" lIns="91425" tIns="91425" rIns="91425" bIns="91425" anchor="t" anchorCtr="0">
            <a:noAutofit/>
          </a:bodyPr>
          <a:lstStyle>
            <a:lvl1pPr marR="0" lvl="0" algn="ctr">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R="0" lvl="1" algn="ctr">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R="0" lvl="2" algn="ctr">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R="0" lvl="3" algn="ctr">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R="0" lvl="4" algn="ctr">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R="0" lvl="5"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R="0" lvl="6"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R="0" lvl="7"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R="0" lvl="8"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 name="Google Shape;73;p11"/>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08080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308389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037320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700160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180100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968058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928492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82433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662289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745775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516854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6485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54390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64775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2"/>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6045171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26" name="Google Shape;26;p3"/>
          <p:cNvSpPr txBox="1">
            <a:spLocks noGrp="1"/>
          </p:cNvSpPr>
          <p:nvPr>
            <p:ph type="body" idx="1"/>
          </p:nvPr>
        </p:nvSpPr>
        <p:spPr>
          <a:xfrm rot="5400000">
            <a:off x="2043436" y="13953"/>
            <a:ext cx="5046000" cy="8218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3"/>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41394223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31" name="Google Shape;31;p4"/>
          <p:cNvSpPr>
            <a:spLocks noGrp="1"/>
          </p:cNvSpPr>
          <p:nvPr>
            <p:ph type="pic" idx="2"/>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000000"/>
              </a:buClr>
              <a:buSzPts val="1400"/>
              <a:buFont typeface="Calibri"/>
              <a:buNone/>
              <a:defRPr sz="3200" b="0" i="0" u="none" strike="noStrike" cap="none">
                <a:solidFill>
                  <a:srgbClr val="FFFFFF"/>
                </a:solidFill>
                <a:latin typeface="Calibri"/>
                <a:ea typeface="Calibri"/>
                <a:cs typeface="Calibri"/>
                <a:sym typeface="Calibri"/>
              </a:defRPr>
            </a:lvl1pPr>
            <a:lvl2pPr marL="457200" marR="0" lvl="1" indent="0" algn="l" rtl="0">
              <a:lnSpc>
                <a:spcPct val="102000"/>
              </a:lnSpc>
              <a:spcBef>
                <a:spcPts val="1425"/>
              </a:spcBef>
              <a:spcAft>
                <a:spcPts val="0"/>
              </a:spcAft>
              <a:buClr>
                <a:srgbClr val="000000"/>
              </a:buClr>
              <a:buSzPts val="1400"/>
              <a:buFont typeface="Calibri"/>
              <a:buNone/>
              <a:defRPr sz="2800" b="0" i="0" u="none" strike="noStrike" cap="none">
                <a:solidFill>
                  <a:srgbClr val="FFFFFF"/>
                </a:solidFill>
                <a:latin typeface="Calibri"/>
                <a:ea typeface="Calibri"/>
                <a:cs typeface="Calibri"/>
                <a:sym typeface="Calibri"/>
              </a:defRPr>
            </a:lvl2pPr>
            <a:lvl3pPr marL="914400" marR="0" lvl="2" indent="0" algn="l" rtl="0">
              <a:lnSpc>
                <a:spcPct val="102000"/>
              </a:lnSpc>
              <a:spcBef>
                <a:spcPts val="1138"/>
              </a:spcBef>
              <a:spcAft>
                <a:spcPts val="0"/>
              </a:spcAft>
              <a:buClr>
                <a:srgbClr val="000000"/>
              </a:buClr>
              <a:buSzPts val="1400"/>
              <a:buFont typeface="Calibri"/>
              <a:buNone/>
              <a:defRPr sz="2400" b="0" i="0" u="none" strike="noStrike" cap="none">
                <a:solidFill>
                  <a:srgbClr val="FFFFFF"/>
                </a:solidFill>
                <a:latin typeface="Calibri"/>
                <a:ea typeface="Calibri"/>
                <a:cs typeface="Calibri"/>
                <a:sym typeface="Calibri"/>
              </a:defRPr>
            </a:lvl3pPr>
            <a:lvl4pPr marL="1371600" marR="0" lvl="3" indent="0" algn="l" rtl="0">
              <a:lnSpc>
                <a:spcPct val="102000"/>
              </a:lnSpc>
              <a:spcBef>
                <a:spcPts val="850"/>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4pPr>
            <a:lvl5pPr marL="1828800" marR="0" lvl="4" indent="0" algn="l" rtl="0">
              <a:lnSpc>
                <a:spcPct val="102000"/>
              </a:lnSpc>
              <a:spcBef>
                <a:spcPts val="575"/>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body" idx="1"/>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4"/>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485745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37" name="Google Shape;37;p5"/>
          <p:cNvSpPr txBox="1">
            <a:spLocks noGrp="1"/>
          </p:cNvSpPr>
          <p:nvPr>
            <p:ph type="body" idx="1"/>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406400" algn="l" rtl="0">
              <a:lnSpc>
                <a:spcPct val="102000"/>
              </a:lnSpc>
              <a:spcBef>
                <a:spcPts val="1425"/>
              </a:spcBef>
              <a:spcAft>
                <a:spcPts val="0"/>
              </a:spcAft>
              <a:buClr>
                <a:srgbClr val="000000"/>
              </a:buClr>
              <a:buSzPts val="2800"/>
              <a:buFont typeface="Calibri"/>
              <a:buChar char="•"/>
              <a:defRPr sz="2800" b="0" i="0" u="none" strike="noStrike" cap="none">
                <a:solidFill>
                  <a:srgbClr val="FFFFFF"/>
                </a:solidFill>
                <a:latin typeface="Calibri"/>
                <a:ea typeface="Calibri"/>
                <a:cs typeface="Calibri"/>
                <a:sym typeface="Calibri"/>
              </a:defRPr>
            </a:lvl2pPr>
            <a:lvl3pPr marL="1371600" marR="0" lvl="2" indent="-381000" algn="l" rtl="0">
              <a:lnSpc>
                <a:spcPct val="102000"/>
              </a:lnSpc>
              <a:spcBef>
                <a:spcPts val="1138"/>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body" idx="2"/>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5"/>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4472085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43" name="Google Shape;43;p6"/>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6"/>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41597860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30237" y="366184"/>
            <a:ext cx="7886700" cy="13251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47" name="Google Shape;47;p7"/>
          <p:cNvSpPr txBox="1">
            <a:spLocks noGrp="1"/>
          </p:cNvSpPr>
          <p:nvPr>
            <p:ph type="body" idx="1"/>
          </p:nvPr>
        </p:nvSpPr>
        <p:spPr>
          <a:xfrm>
            <a:off x="630238" y="1680633"/>
            <a:ext cx="3868800" cy="8256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2"/>
          </p:nvPr>
        </p:nvSpPr>
        <p:spPr>
          <a:xfrm>
            <a:off x="630238" y="2506133"/>
            <a:ext cx="3868800" cy="368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3"/>
          </p:nvPr>
        </p:nvSpPr>
        <p:spPr>
          <a:xfrm>
            <a:off x="4629150" y="1680633"/>
            <a:ext cx="3887700" cy="8256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body" idx="4"/>
          </p:nvPr>
        </p:nvSpPr>
        <p:spPr>
          <a:xfrm>
            <a:off x="4629150" y="2506133"/>
            <a:ext cx="3887700" cy="368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7"/>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40126017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55" name="Google Shape;55;p8"/>
          <p:cNvSpPr txBox="1">
            <a:spLocks noGrp="1"/>
          </p:cNvSpPr>
          <p:nvPr>
            <p:ph type="body" idx="1"/>
          </p:nvPr>
        </p:nvSpPr>
        <p:spPr>
          <a:xfrm>
            <a:off x="457200" y="1600200"/>
            <a:ext cx="40323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body" idx="2"/>
          </p:nvPr>
        </p:nvSpPr>
        <p:spPr>
          <a:xfrm>
            <a:off x="4641850" y="1600200"/>
            <a:ext cx="40338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8"/>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8276958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623887" y="1710267"/>
            <a:ext cx="7886700" cy="28533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61" name="Google Shape;61;p9"/>
          <p:cNvSpPr txBox="1">
            <a:spLocks noGrp="1"/>
          </p:cNvSpPr>
          <p:nvPr>
            <p:ph type="body" idx="1"/>
          </p:nvPr>
        </p:nvSpPr>
        <p:spPr>
          <a:xfrm>
            <a:off x="623887" y="4588933"/>
            <a:ext cx="7886700" cy="1500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9"/>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628159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66" name="Google Shape;66;p10"/>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 name="Google Shape;68;p10"/>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604515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134333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9"/>
        <p:cNvGrpSpPr/>
        <p:nvPr/>
      </p:nvGrpSpPr>
      <p:grpSpPr>
        <a:xfrm>
          <a:off x="0" y="0"/>
          <a:ext cx="0" cy="0"/>
          <a:chOff x="0" y="0"/>
          <a:chExt cx="0" cy="0"/>
        </a:xfrm>
      </p:grpSpPr>
      <p:sp>
        <p:nvSpPr>
          <p:cNvPr id="70" name="Google Shape;70;p11"/>
          <p:cNvSpPr txBox="1">
            <a:spLocks noGrp="1"/>
          </p:cNvSpPr>
          <p:nvPr>
            <p:ph type="ctrTitle"/>
          </p:nvPr>
        </p:nvSpPr>
        <p:spPr>
          <a:xfrm>
            <a:off x="1143000" y="1121833"/>
            <a:ext cx="6858000" cy="2387700"/>
          </a:xfrm>
          <a:prstGeom prst="rect">
            <a:avLst/>
          </a:prstGeom>
          <a:noFill/>
          <a:ln>
            <a:noFill/>
          </a:ln>
        </p:spPr>
        <p:txBody>
          <a:bodyPr spcFirstLastPara="1" wrap="square" lIns="91425" tIns="91425" rIns="91425" bIns="91425" anchor="b" anchorCtr="0">
            <a:noAutofit/>
          </a:bodyPr>
          <a:lstStyle>
            <a:lvl1pPr marL="0" marR="0" lvl="0" indent="0" algn="ctr" rtl="0">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71" name="Google Shape;71;p11"/>
          <p:cNvSpPr txBox="1">
            <a:spLocks noGrp="1"/>
          </p:cNvSpPr>
          <p:nvPr>
            <p:ph type="subTitle" idx="1"/>
          </p:nvPr>
        </p:nvSpPr>
        <p:spPr>
          <a:xfrm>
            <a:off x="1143000" y="3602567"/>
            <a:ext cx="6858000" cy="1655100"/>
          </a:xfrm>
          <a:prstGeom prst="rect">
            <a:avLst/>
          </a:prstGeom>
          <a:noFill/>
          <a:ln>
            <a:noFill/>
          </a:ln>
        </p:spPr>
        <p:txBody>
          <a:bodyPr spcFirstLastPara="1" wrap="square" lIns="91425" tIns="91425" rIns="91425" bIns="91425" anchor="t" anchorCtr="0">
            <a:noAutofit/>
          </a:bodyPr>
          <a:lstStyle>
            <a:lvl1pPr marL="0" marR="0" lvl="0" indent="0" algn="ctr" rtl="0">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L="457200" marR="0" lvl="1" indent="0" algn="ctr" rtl="0">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L="914400" marR="0" lvl="2" indent="0" algn="ctr" rtl="0">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L="1371600" marR="0" lvl="3" indent="0" algn="ctr" rtl="0">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L="1828800" marR="0" lvl="4" indent="0" algn="ctr" rtl="0">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 name="Google Shape;73;p11"/>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9982669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253144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03441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415102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763236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885301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489275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255452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508289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77900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106751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87276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7875D8-DC25-4777-86CB-96498F0F0228}" type="datetimeFigureOut">
              <a:rPr lang="en-CA" smtClean="0"/>
              <a:t>2024-03-21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86DD0D0-4286-4424-85CF-6F5545726E0A}" type="slidenum">
              <a:rPr lang="en-CA" smtClean="0"/>
              <a:t>‹#›</a:t>
            </a:fld>
            <a:endParaRPr lang="en-CA"/>
          </a:p>
        </p:txBody>
      </p:sp>
    </p:spTree>
    <p:extLst>
      <p:ext uri="{BB962C8B-B14F-4D97-AF65-F5344CB8AC3E}">
        <p14:creationId xmlns:p14="http://schemas.microsoft.com/office/powerpoint/2010/main" val="19255961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7875D8-DC25-4777-86CB-96498F0F0228}" type="datetimeFigureOut">
              <a:rPr lang="en-CA" smtClean="0"/>
              <a:t>2024-03-21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86DD0D0-4286-4424-85CF-6F5545726E0A}" type="slidenum">
              <a:rPr lang="en-CA" smtClean="0"/>
              <a:t>‹#›</a:t>
            </a:fld>
            <a:endParaRPr lang="en-CA"/>
          </a:p>
        </p:txBody>
      </p:sp>
    </p:spTree>
    <p:extLst>
      <p:ext uri="{BB962C8B-B14F-4D97-AF65-F5344CB8AC3E}">
        <p14:creationId xmlns:p14="http://schemas.microsoft.com/office/powerpoint/2010/main" val="27729774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7875D8-DC25-4777-86CB-96498F0F0228}" type="datetimeFigureOut">
              <a:rPr lang="en-CA" smtClean="0"/>
              <a:t>2024-03-21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86DD0D0-4286-4424-85CF-6F5545726E0A}" type="slidenum">
              <a:rPr lang="en-CA" smtClean="0"/>
              <a:t>‹#›</a:t>
            </a:fld>
            <a:endParaRPr lang="en-CA"/>
          </a:p>
        </p:txBody>
      </p:sp>
    </p:spTree>
    <p:extLst>
      <p:ext uri="{BB962C8B-B14F-4D97-AF65-F5344CB8AC3E}">
        <p14:creationId xmlns:p14="http://schemas.microsoft.com/office/powerpoint/2010/main" val="3238592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7875D8-DC25-4777-86CB-96498F0F0228}" type="datetimeFigureOut">
              <a:rPr lang="en-CA" smtClean="0"/>
              <a:t>2024-03-21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86DD0D0-4286-4424-85CF-6F5545726E0A}" type="slidenum">
              <a:rPr lang="en-CA" smtClean="0"/>
              <a:t>‹#›</a:t>
            </a:fld>
            <a:endParaRPr lang="en-CA"/>
          </a:p>
        </p:txBody>
      </p:sp>
    </p:spTree>
    <p:extLst>
      <p:ext uri="{BB962C8B-B14F-4D97-AF65-F5344CB8AC3E}">
        <p14:creationId xmlns:p14="http://schemas.microsoft.com/office/powerpoint/2010/main" val="29561335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7875D8-DC25-4777-86CB-96498F0F0228}" type="datetimeFigureOut">
              <a:rPr lang="en-CA" smtClean="0"/>
              <a:t>2024-03-21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86DD0D0-4286-4424-85CF-6F5545726E0A}" type="slidenum">
              <a:rPr lang="en-CA" smtClean="0"/>
              <a:t>‹#›</a:t>
            </a:fld>
            <a:endParaRPr lang="en-CA"/>
          </a:p>
        </p:txBody>
      </p:sp>
    </p:spTree>
    <p:extLst>
      <p:ext uri="{BB962C8B-B14F-4D97-AF65-F5344CB8AC3E}">
        <p14:creationId xmlns:p14="http://schemas.microsoft.com/office/powerpoint/2010/main" val="29119549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7875D8-DC25-4777-86CB-96498F0F0228}" type="datetimeFigureOut">
              <a:rPr lang="en-CA" smtClean="0"/>
              <a:t>2024-03-21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86DD0D0-4286-4424-85CF-6F5545726E0A}" type="slidenum">
              <a:rPr lang="en-CA" smtClean="0"/>
              <a:t>‹#›</a:t>
            </a:fld>
            <a:endParaRPr lang="en-CA"/>
          </a:p>
        </p:txBody>
      </p:sp>
    </p:spTree>
    <p:extLst>
      <p:ext uri="{BB962C8B-B14F-4D97-AF65-F5344CB8AC3E}">
        <p14:creationId xmlns:p14="http://schemas.microsoft.com/office/powerpoint/2010/main" val="20732190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875D8-DC25-4777-86CB-96498F0F0228}" type="datetimeFigureOut">
              <a:rPr lang="en-CA" smtClean="0"/>
              <a:t>2024-03-21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86DD0D0-4286-4424-85CF-6F5545726E0A}" type="slidenum">
              <a:rPr lang="en-CA" smtClean="0"/>
              <a:t>‹#›</a:t>
            </a:fld>
            <a:endParaRPr lang="en-CA"/>
          </a:p>
        </p:txBody>
      </p:sp>
    </p:spTree>
    <p:extLst>
      <p:ext uri="{BB962C8B-B14F-4D97-AF65-F5344CB8AC3E}">
        <p14:creationId xmlns:p14="http://schemas.microsoft.com/office/powerpoint/2010/main" val="19646239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7875D8-DC25-4777-86CB-96498F0F0228}" type="datetimeFigureOut">
              <a:rPr lang="en-CA" smtClean="0"/>
              <a:t>2024-03-21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86DD0D0-4286-4424-85CF-6F5545726E0A}" type="slidenum">
              <a:rPr lang="en-CA" smtClean="0"/>
              <a:t>‹#›</a:t>
            </a:fld>
            <a:endParaRPr lang="en-CA"/>
          </a:p>
        </p:txBody>
      </p:sp>
    </p:spTree>
    <p:extLst>
      <p:ext uri="{BB962C8B-B14F-4D97-AF65-F5344CB8AC3E}">
        <p14:creationId xmlns:p14="http://schemas.microsoft.com/office/powerpoint/2010/main" val="26639028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7875D8-DC25-4777-86CB-96498F0F0228}" type="datetimeFigureOut">
              <a:rPr lang="en-CA" smtClean="0"/>
              <a:t>2024-03-21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86DD0D0-4286-4424-85CF-6F5545726E0A}" type="slidenum">
              <a:rPr lang="en-CA" smtClean="0"/>
              <a:t>‹#›</a:t>
            </a:fld>
            <a:endParaRPr lang="en-CA"/>
          </a:p>
        </p:txBody>
      </p:sp>
    </p:spTree>
    <p:extLst>
      <p:ext uri="{BB962C8B-B14F-4D97-AF65-F5344CB8AC3E}">
        <p14:creationId xmlns:p14="http://schemas.microsoft.com/office/powerpoint/2010/main" val="3199268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171598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7875D8-DC25-4777-86CB-96498F0F0228}" type="datetimeFigureOut">
              <a:rPr lang="en-CA" smtClean="0"/>
              <a:t>2024-03-21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86DD0D0-4286-4424-85CF-6F5545726E0A}" type="slidenum">
              <a:rPr lang="en-CA" smtClean="0"/>
              <a:t>‹#›</a:t>
            </a:fld>
            <a:endParaRPr lang="en-CA"/>
          </a:p>
        </p:txBody>
      </p:sp>
    </p:spTree>
    <p:extLst>
      <p:ext uri="{BB962C8B-B14F-4D97-AF65-F5344CB8AC3E}">
        <p14:creationId xmlns:p14="http://schemas.microsoft.com/office/powerpoint/2010/main" val="16633482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7875D8-DC25-4777-86CB-96498F0F0228}" type="datetimeFigureOut">
              <a:rPr lang="en-CA" smtClean="0"/>
              <a:t>2024-03-21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86DD0D0-4286-4424-85CF-6F5545726E0A}" type="slidenum">
              <a:rPr lang="en-CA" smtClean="0"/>
              <a:t>‹#›</a:t>
            </a:fld>
            <a:endParaRPr lang="en-CA"/>
          </a:p>
        </p:txBody>
      </p:sp>
    </p:spTree>
    <p:extLst>
      <p:ext uri="{BB962C8B-B14F-4D97-AF65-F5344CB8AC3E}">
        <p14:creationId xmlns:p14="http://schemas.microsoft.com/office/powerpoint/2010/main" val="11122424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3"/>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13"/>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5683918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3"/>
        <p:cNvGrpSpPr/>
        <p:nvPr/>
      </p:nvGrpSpPr>
      <p:grpSpPr>
        <a:xfrm>
          <a:off x="0" y="0"/>
          <a:ext cx="0" cy="0"/>
          <a:chOff x="0" y="0"/>
          <a:chExt cx="0" cy="0"/>
        </a:xfrm>
      </p:grpSpPr>
      <p:sp>
        <p:nvSpPr>
          <p:cNvPr id="84" name="Google Shape;84;p14"/>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85" name="Google Shape;85;p14"/>
          <p:cNvSpPr txBox="1">
            <a:spLocks noGrp="1"/>
          </p:cNvSpPr>
          <p:nvPr>
            <p:ph type="body" idx="1"/>
          </p:nvPr>
        </p:nvSpPr>
        <p:spPr>
          <a:xfrm rot="5400000">
            <a:off x="2043436" y="13953"/>
            <a:ext cx="5046000" cy="8218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4"/>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 name="Google Shape;87;p14"/>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7888554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90" name="Google Shape;90;p15"/>
          <p:cNvSpPr>
            <a:spLocks noGrp="1"/>
          </p:cNvSpPr>
          <p:nvPr>
            <p:ph type="pic" idx="2"/>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000000"/>
              </a:buClr>
              <a:buSzPts val="1400"/>
              <a:buFont typeface="Calibri"/>
              <a:buNone/>
              <a:defRPr sz="3200" b="0" i="0" u="none" strike="noStrike" cap="none">
                <a:solidFill>
                  <a:srgbClr val="FFFFFF"/>
                </a:solidFill>
                <a:latin typeface="Calibri"/>
                <a:ea typeface="Calibri"/>
                <a:cs typeface="Calibri"/>
                <a:sym typeface="Calibri"/>
              </a:defRPr>
            </a:lvl1pPr>
            <a:lvl2pPr marL="457200" marR="0" lvl="1" indent="0" algn="l" rtl="0">
              <a:lnSpc>
                <a:spcPct val="102000"/>
              </a:lnSpc>
              <a:spcBef>
                <a:spcPts val="1425"/>
              </a:spcBef>
              <a:spcAft>
                <a:spcPts val="0"/>
              </a:spcAft>
              <a:buClr>
                <a:srgbClr val="000000"/>
              </a:buClr>
              <a:buSzPts val="1400"/>
              <a:buFont typeface="Calibri"/>
              <a:buNone/>
              <a:defRPr sz="2800" b="0" i="0" u="none" strike="noStrike" cap="none">
                <a:solidFill>
                  <a:srgbClr val="FFFFFF"/>
                </a:solidFill>
                <a:latin typeface="Calibri"/>
                <a:ea typeface="Calibri"/>
                <a:cs typeface="Calibri"/>
                <a:sym typeface="Calibri"/>
              </a:defRPr>
            </a:lvl2pPr>
            <a:lvl3pPr marL="914400" marR="0" lvl="2" indent="0" algn="l" rtl="0">
              <a:lnSpc>
                <a:spcPct val="102000"/>
              </a:lnSpc>
              <a:spcBef>
                <a:spcPts val="1138"/>
              </a:spcBef>
              <a:spcAft>
                <a:spcPts val="0"/>
              </a:spcAft>
              <a:buClr>
                <a:srgbClr val="000000"/>
              </a:buClr>
              <a:buSzPts val="1400"/>
              <a:buFont typeface="Calibri"/>
              <a:buNone/>
              <a:defRPr sz="2400" b="0" i="0" u="none" strike="noStrike" cap="none">
                <a:solidFill>
                  <a:srgbClr val="FFFFFF"/>
                </a:solidFill>
                <a:latin typeface="Calibri"/>
                <a:ea typeface="Calibri"/>
                <a:cs typeface="Calibri"/>
                <a:sym typeface="Calibri"/>
              </a:defRPr>
            </a:lvl3pPr>
            <a:lvl4pPr marL="1371600" marR="0" lvl="3" indent="0" algn="l" rtl="0">
              <a:lnSpc>
                <a:spcPct val="102000"/>
              </a:lnSpc>
              <a:spcBef>
                <a:spcPts val="850"/>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4pPr>
            <a:lvl5pPr marL="1828800" marR="0" lvl="4" indent="0" algn="l" rtl="0">
              <a:lnSpc>
                <a:spcPct val="102000"/>
              </a:lnSpc>
              <a:spcBef>
                <a:spcPts val="575"/>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1" name="Google Shape;91;p15"/>
          <p:cNvSpPr txBox="1">
            <a:spLocks noGrp="1"/>
          </p:cNvSpPr>
          <p:nvPr>
            <p:ph type="body" idx="1"/>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92" name="Google Shape;92;p15"/>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 name="Google Shape;93;p15"/>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4176234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96" name="Google Shape;96;p16"/>
          <p:cNvSpPr txBox="1">
            <a:spLocks noGrp="1"/>
          </p:cNvSpPr>
          <p:nvPr>
            <p:ph type="body" idx="1"/>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406400" algn="l" rtl="0">
              <a:lnSpc>
                <a:spcPct val="102000"/>
              </a:lnSpc>
              <a:spcBef>
                <a:spcPts val="1425"/>
              </a:spcBef>
              <a:spcAft>
                <a:spcPts val="0"/>
              </a:spcAft>
              <a:buClr>
                <a:srgbClr val="000000"/>
              </a:buClr>
              <a:buSzPts val="2800"/>
              <a:buFont typeface="Calibri"/>
              <a:buChar char="•"/>
              <a:defRPr sz="2800" b="0" i="0" u="none" strike="noStrike" cap="none">
                <a:solidFill>
                  <a:srgbClr val="FFFFFF"/>
                </a:solidFill>
                <a:latin typeface="Calibri"/>
                <a:ea typeface="Calibri"/>
                <a:cs typeface="Calibri"/>
                <a:sym typeface="Calibri"/>
              </a:defRPr>
            </a:lvl2pPr>
            <a:lvl3pPr marL="1371600" marR="0" lvl="2" indent="-381000" algn="l" rtl="0">
              <a:lnSpc>
                <a:spcPct val="102000"/>
              </a:lnSpc>
              <a:spcBef>
                <a:spcPts val="1138"/>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6"/>
          <p:cNvSpPr txBox="1">
            <a:spLocks noGrp="1"/>
          </p:cNvSpPr>
          <p:nvPr>
            <p:ph type="body" idx="2"/>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98" name="Google Shape;98;p16"/>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 name="Google Shape;99;p16"/>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436159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02" name="Google Shape;102;p17"/>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3" name="Google Shape;103;p17"/>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6222217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630237" y="366184"/>
            <a:ext cx="7886700" cy="13251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06" name="Google Shape;106;p18"/>
          <p:cNvSpPr txBox="1">
            <a:spLocks noGrp="1"/>
          </p:cNvSpPr>
          <p:nvPr>
            <p:ph type="body" idx="1"/>
          </p:nvPr>
        </p:nvSpPr>
        <p:spPr>
          <a:xfrm>
            <a:off x="630238" y="1680633"/>
            <a:ext cx="3868800" cy="8256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7" name="Google Shape;107;p18"/>
          <p:cNvSpPr txBox="1">
            <a:spLocks noGrp="1"/>
          </p:cNvSpPr>
          <p:nvPr>
            <p:ph type="body" idx="2"/>
          </p:nvPr>
        </p:nvSpPr>
        <p:spPr>
          <a:xfrm>
            <a:off x="630238" y="2506133"/>
            <a:ext cx="3868800" cy="368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8"/>
          <p:cNvSpPr txBox="1">
            <a:spLocks noGrp="1"/>
          </p:cNvSpPr>
          <p:nvPr>
            <p:ph type="body" idx="3"/>
          </p:nvPr>
        </p:nvSpPr>
        <p:spPr>
          <a:xfrm>
            <a:off x="4629150" y="1680633"/>
            <a:ext cx="3887700" cy="8256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9" name="Google Shape;109;p18"/>
          <p:cNvSpPr txBox="1">
            <a:spLocks noGrp="1"/>
          </p:cNvSpPr>
          <p:nvPr>
            <p:ph type="body" idx="4"/>
          </p:nvPr>
        </p:nvSpPr>
        <p:spPr>
          <a:xfrm>
            <a:off x="4629150" y="2506133"/>
            <a:ext cx="3887700" cy="368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18"/>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1" name="Google Shape;111;p18"/>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702484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14" name="Google Shape;114;p19"/>
          <p:cNvSpPr txBox="1">
            <a:spLocks noGrp="1"/>
          </p:cNvSpPr>
          <p:nvPr>
            <p:ph type="body" idx="1"/>
          </p:nvPr>
        </p:nvSpPr>
        <p:spPr>
          <a:xfrm>
            <a:off x="457200" y="1600200"/>
            <a:ext cx="40323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19"/>
          <p:cNvSpPr txBox="1">
            <a:spLocks noGrp="1"/>
          </p:cNvSpPr>
          <p:nvPr>
            <p:ph type="body" idx="2"/>
          </p:nvPr>
        </p:nvSpPr>
        <p:spPr>
          <a:xfrm>
            <a:off x="4641850" y="1600200"/>
            <a:ext cx="40338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19"/>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7" name="Google Shape;117;p19"/>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8923810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623887" y="1710267"/>
            <a:ext cx="7886700" cy="28533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20" name="Google Shape;120;p20"/>
          <p:cNvSpPr txBox="1">
            <a:spLocks noGrp="1"/>
          </p:cNvSpPr>
          <p:nvPr>
            <p:ph type="body" idx="1"/>
          </p:nvPr>
        </p:nvSpPr>
        <p:spPr>
          <a:xfrm>
            <a:off x="623887" y="4588933"/>
            <a:ext cx="7886700" cy="1500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21" name="Google Shape;121;p20"/>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2" name="Google Shape;122;p20"/>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283161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920176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25" name="Google Shape;125;p21"/>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21"/>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7" name="Google Shape;127;p21"/>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41246713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8"/>
        <p:cNvGrpSpPr/>
        <p:nvPr/>
      </p:nvGrpSpPr>
      <p:grpSpPr>
        <a:xfrm>
          <a:off x="0" y="0"/>
          <a:ext cx="0" cy="0"/>
          <a:chOff x="0" y="0"/>
          <a:chExt cx="0" cy="0"/>
        </a:xfrm>
      </p:grpSpPr>
      <p:sp>
        <p:nvSpPr>
          <p:cNvPr id="129" name="Google Shape;129;p22"/>
          <p:cNvSpPr txBox="1">
            <a:spLocks noGrp="1"/>
          </p:cNvSpPr>
          <p:nvPr>
            <p:ph type="ctrTitle"/>
          </p:nvPr>
        </p:nvSpPr>
        <p:spPr>
          <a:xfrm>
            <a:off x="1143000" y="1121833"/>
            <a:ext cx="6858000" cy="2387700"/>
          </a:xfrm>
          <a:prstGeom prst="rect">
            <a:avLst/>
          </a:prstGeom>
          <a:noFill/>
          <a:ln>
            <a:noFill/>
          </a:ln>
        </p:spPr>
        <p:txBody>
          <a:bodyPr spcFirstLastPara="1" wrap="square" lIns="91425" tIns="91425" rIns="91425" bIns="91425" anchor="b" anchorCtr="0">
            <a:noAutofit/>
          </a:bodyPr>
          <a:lstStyle>
            <a:lvl1pPr marL="0" marR="0" lvl="0" indent="0" algn="ctr" rtl="0">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30" name="Google Shape;130;p22"/>
          <p:cNvSpPr txBox="1">
            <a:spLocks noGrp="1"/>
          </p:cNvSpPr>
          <p:nvPr>
            <p:ph type="subTitle" idx="1"/>
          </p:nvPr>
        </p:nvSpPr>
        <p:spPr>
          <a:xfrm>
            <a:off x="1143000" y="3602567"/>
            <a:ext cx="6858000" cy="1655100"/>
          </a:xfrm>
          <a:prstGeom prst="rect">
            <a:avLst/>
          </a:prstGeom>
          <a:noFill/>
          <a:ln>
            <a:noFill/>
          </a:ln>
        </p:spPr>
        <p:txBody>
          <a:bodyPr spcFirstLastPara="1" wrap="square" lIns="91425" tIns="91425" rIns="91425" bIns="91425" anchor="t" anchorCtr="0">
            <a:noAutofit/>
          </a:bodyPr>
          <a:lstStyle>
            <a:lvl1pPr marL="0" marR="0" lvl="0" indent="0" algn="ctr" rtl="0">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L="457200" marR="0" lvl="1" indent="0" algn="ctr" rtl="0">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L="914400" marR="0" lvl="2" indent="0" algn="ctr" rtl="0">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L="1371600" marR="0" lvl="3" indent="0" algn="ctr" rtl="0">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L="1828800" marR="0" lvl="4" indent="0" algn="ctr" rtl="0">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31" name="Google Shape;131;p22"/>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2" name="Google Shape;132;p22"/>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886664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2065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18517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90344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50078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19761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46302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16780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78270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21950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74988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49174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87323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11036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2"/>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201006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R="0" lvl="0"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26" name="Google Shape;26;p3"/>
          <p:cNvSpPr txBox="1">
            <a:spLocks noGrp="1"/>
          </p:cNvSpPr>
          <p:nvPr>
            <p:ph type="body" idx="1"/>
          </p:nvPr>
        </p:nvSpPr>
        <p:spPr>
          <a:xfrm rot="5400000">
            <a:off x="2043436" y="13953"/>
            <a:ext cx="5046000" cy="82185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3"/>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4180113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R="0" lvl="0" algn="l">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31" name="Google Shape;31;p4"/>
          <p:cNvSpPr>
            <a:spLocks noGrp="1"/>
          </p:cNvSpPr>
          <p:nvPr>
            <p:ph type="pic" idx="2"/>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R="0" lvl="0" algn="l" rtl="0">
              <a:lnSpc>
                <a:spcPct val="102000"/>
              </a:lnSpc>
              <a:spcBef>
                <a:spcPts val="0"/>
              </a:spcBef>
              <a:spcAft>
                <a:spcPts val="0"/>
              </a:spcAft>
              <a:buClr>
                <a:srgbClr val="000000"/>
              </a:buClr>
              <a:buSzPts val="1400"/>
              <a:buFont typeface="Calibri"/>
              <a:buNone/>
              <a:defRPr sz="3200" b="0" i="0" u="none" strike="noStrike" cap="none">
                <a:solidFill>
                  <a:srgbClr val="FFFFFF"/>
                </a:solidFill>
                <a:latin typeface="Calibri"/>
                <a:ea typeface="Calibri"/>
                <a:cs typeface="Calibri"/>
                <a:sym typeface="Calibri"/>
              </a:defRPr>
            </a:lvl1pPr>
            <a:lvl2pPr marR="0" lvl="1" algn="l" rtl="0">
              <a:lnSpc>
                <a:spcPct val="102000"/>
              </a:lnSpc>
              <a:spcBef>
                <a:spcPts val="1425"/>
              </a:spcBef>
              <a:spcAft>
                <a:spcPts val="0"/>
              </a:spcAft>
              <a:buClr>
                <a:srgbClr val="000000"/>
              </a:buClr>
              <a:buSzPts val="1400"/>
              <a:buFont typeface="Calibri"/>
              <a:buNone/>
              <a:defRPr sz="2800" b="0" i="0" u="none" strike="noStrike" cap="none">
                <a:solidFill>
                  <a:srgbClr val="FFFFFF"/>
                </a:solidFill>
                <a:latin typeface="Calibri"/>
                <a:ea typeface="Calibri"/>
                <a:cs typeface="Calibri"/>
                <a:sym typeface="Calibri"/>
              </a:defRPr>
            </a:lvl2pPr>
            <a:lvl3pPr marR="0" lvl="2" algn="l" rtl="0">
              <a:lnSpc>
                <a:spcPct val="102000"/>
              </a:lnSpc>
              <a:spcBef>
                <a:spcPts val="1138"/>
              </a:spcBef>
              <a:spcAft>
                <a:spcPts val="0"/>
              </a:spcAft>
              <a:buClr>
                <a:srgbClr val="000000"/>
              </a:buClr>
              <a:buSzPts val="1400"/>
              <a:buFont typeface="Calibri"/>
              <a:buNone/>
              <a:defRPr sz="2400" b="0" i="0" u="none" strike="noStrike" cap="none">
                <a:solidFill>
                  <a:srgbClr val="FFFFFF"/>
                </a:solidFill>
                <a:latin typeface="Calibri"/>
                <a:ea typeface="Calibri"/>
                <a:cs typeface="Calibri"/>
                <a:sym typeface="Calibri"/>
              </a:defRPr>
            </a:lvl3pPr>
            <a:lvl4pPr marR="0" lvl="3" algn="l" rtl="0">
              <a:lnSpc>
                <a:spcPct val="102000"/>
              </a:lnSpc>
              <a:spcBef>
                <a:spcPts val="850"/>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4pPr>
            <a:lvl5pPr marR="0" lvl="4" algn="l" rtl="0">
              <a:lnSpc>
                <a:spcPct val="102000"/>
              </a:lnSpc>
              <a:spcBef>
                <a:spcPts val="575"/>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body" idx="1"/>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4"/>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685346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R="0" lvl="0" algn="l">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37" name="Google Shape;37;p5"/>
          <p:cNvSpPr txBox="1">
            <a:spLocks noGrp="1"/>
          </p:cNvSpPr>
          <p:nvPr>
            <p:ph type="body" idx="1"/>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406400" algn="l">
              <a:lnSpc>
                <a:spcPct val="102000"/>
              </a:lnSpc>
              <a:spcBef>
                <a:spcPts val="1425"/>
              </a:spcBef>
              <a:spcAft>
                <a:spcPts val="0"/>
              </a:spcAft>
              <a:buClr>
                <a:srgbClr val="000000"/>
              </a:buClr>
              <a:buSzPts val="2800"/>
              <a:buFont typeface="Calibri"/>
              <a:buChar char="•"/>
              <a:defRPr sz="2800" b="0" i="0" u="none" strike="noStrike" cap="none">
                <a:solidFill>
                  <a:srgbClr val="FFFFFF"/>
                </a:solidFill>
                <a:latin typeface="Calibri"/>
                <a:ea typeface="Calibri"/>
                <a:cs typeface="Calibri"/>
                <a:sym typeface="Calibri"/>
              </a:defRPr>
            </a:lvl2pPr>
            <a:lvl3pPr marL="1371600" marR="0" lvl="2" indent="-381000" algn="l">
              <a:lnSpc>
                <a:spcPct val="102000"/>
              </a:lnSpc>
              <a:spcBef>
                <a:spcPts val="1138"/>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body" idx="2"/>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5"/>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895091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R="0" lvl="0"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43" name="Google Shape;43;p6"/>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6"/>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688972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30237" y="366184"/>
            <a:ext cx="7886700" cy="1325100"/>
          </a:xfrm>
          <a:prstGeom prst="rect">
            <a:avLst/>
          </a:prstGeom>
          <a:noFill/>
          <a:ln>
            <a:noFill/>
          </a:ln>
        </p:spPr>
        <p:txBody>
          <a:bodyPr spcFirstLastPara="1" wrap="square" lIns="91425" tIns="91425" rIns="91425" bIns="91425" anchor="t" anchorCtr="0">
            <a:noAutofit/>
          </a:bodyPr>
          <a:lstStyle>
            <a:lvl1pPr marR="0" lvl="0"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47" name="Google Shape;47;p7"/>
          <p:cNvSpPr txBox="1">
            <a:spLocks noGrp="1"/>
          </p:cNvSpPr>
          <p:nvPr>
            <p:ph type="body" idx="1"/>
          </p:nvPr>
        </p:nvSpPr>
        <p:spPr>
          <a:xfrm>
            <a:off x="630238" y="1680633"/>
            <a:ext cx="3868800" cy="825600"/>
          </a:xfrm>
          <a:prstGeom prst="rect">
            <a:avLst/>
          </a:prstGeom>
          <a:noFill/>
          <a:ln>
            <a:noFill/>
          </a:ln>
        </p:spPr>
        <p:txBody>
          <a:bodyPr spcFirstLastPara="1" wrap="square" lIns="91425" tIns="91425" rIns="91425" bIns="91425" anchor="b" anchorCtr="0">
            <a:noAutofit/>
          </a:bodyPr>
          <a:lstStyle>
            <a:lvl1pPr marL="457200" marR="0" lvl="0" indent="-228600" algn="l">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2"/>
          </p:nvPr>
        </p:nvSpPr>
        <p:spPr>
          <a:xfrm>
            <a:off x="630238" y="2506133"/>
            <a:ext cx="3868800" cy="36828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3"/>
          </p:nvPr>
        </p:nvSpPr>
        <p:spPr>
          <a:xfrm>
            <a:off x="4629150" y="1680633"/>
            <a:ext cx="3887700" cy="825600"/>
          </a:xfrm>
          <a:prstGeom prst="rect">
            <a:avLst/>
          </a:prstGeom>
          <a:noFill/>
          <a:ln>
            <a:noFill/>
          </a:ln>
        </p:spPr>
        <p:txBody>
          <a:bodyPr spcFirstLastPara="1" wrap="square" lIns="91425" tIns="91425" rIns="91425" bIns="91425" anchor="b" anchorCtr="0">
            <a:noAutofit/>
          </a:bodyPr>
          <a:lstStyle>
            <a:lvl1pPr marL="457200" marR="0" lvl="0" indent="-228600" algn="l">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body" idx="4"/>
          </p:nvPr>
        </p:nvSpPr>
        <p:spPr>
          <a:xfrm>
            <a:off x="4629150" y="2506133"/>
            <a:ext cx="3887700" cy="36828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7"/>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609448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R="0" lvl="0"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55" name="Google Shape;55;p8"/>
          <p:cNvSpPr txBox="1">
            <a:spLocks noGrp="1"/>
          </p:cNvSpPr>
          <p:nvPr>
            <p:ph type="body" idx="1"/>
          </p:nvPr>
        </p:nvSpPr>
        <p:spPr>
          <a:xfrm>
            <a:off x="457200" y="1600200"/>
            <a:ext cx="4032300" cy="50460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body" idx="2"/>
          </p:nvPr>
        </p:nvSpPr>
        <p:spPr>
          <a:xfrm>
            <a:off x="4641850" y="1600200"/>
            <a:ext cx="4033800" cy="50460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8"/>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473110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623887" y="1710267"/>
            <a:ext cx="7886700" cy="2853300"/>
          </a:xfrm>
          <a:prstGeom prst="rect">
            <a:avLst/>
          </a:prstGeom>
          <a:noFill/>
          <a:ln>
            <a:noFill/>
          </a:ln>
        </p:spPr>
        <p:txBody>
          <a:bodyPr spcFirstLastPara="1" wrap="square" lIns="91425" tIns="91425" rIns="91425" bIns="91425" anchor="b" anchorCtr="0">
            <a:noAutofit/>
          </a:bodyPr>
          <a:lstStyle>
            <a:lvl1pPr marR="0" lvl="0" algn="l">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61" name="Google Shape;61;p9"/>
          <p:cNvSpPr txBox="1">
            <a:spLocks noGrp="1"/>
          </p:cNvSpPr>
          <p:nvPr>
            <p:ph type="body" idx="1"/>
          </p:nvPr>
        </p:nvSpPr>
        <p:spPr>
          <a:xfrm>
            <a:off x="623887" y="4588933"/>
            <a:ext cx="7886700" cy="1500900"/>
          </a:xfrm>
          <a:prstGeom prst="rect">
            <a:avLst/>
          </a:prstGeom>
          <a:noFill/>
          <a:ln>
            <a:noFill/>
          </a:ln>
        </p:spPr>
        <p:txBody>
          <a:bodyPr spcFirstLastPara="1" wrap="square" lIns="91425" tIns="91425" rIns="91425" bIns="91425" anchor="t" anchorCtr="0">
            <a:noAutofit/>
          </a:bodyPr>
          <a:lstStyle>
            <a:lvl1pPr marL="457200" marR="0" lvl="0" indent="-228600" algn="l">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L="914400" marR="0" lvl="1" indent="-228600" algn="l">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L="1371600" marR="0" lvl="2" indent="-228600" algn="l">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L="1828800" marR="0" lvl="3" indent="-228600" algn="l">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L="2286000" marR="0" lvl="4" indent="-228600" algn="l">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9"/>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870396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R="0" lvl="0"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66" name="Google Shape;66;p10"/>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 name="Google Shape;68;p10"/>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262101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9"/>
        <p:cNvGrpSpPr/>
        <p:nvPr/>
      </p:nvGrpSpPr>
      <p:grpSpPr>
        <a:xfrm>
          <a:off x="0" y="0"/>
          <a:ext cx="0" cy="0"/>
          <a:chOff x="0" y="0"/>
          <a:chExt cx="0" cy="0"/>
        </a:xfrm>
      </p:grpSpPr>
      <p:sp>
        <p:nvSpPr>
          <p:cNvPr id="70" name="Google Shape;70;p11"/>
          <p:cNvSpPr txBox="1">
            <a:spLocks noGrp="1"/>
          </p:cNvSpPr>
          <p:nvPr>
            <p:ph type="ctrTitle"/>
          </p:nvPr>
        </p:nvSpPr>
        <p:spPr>
          <a:xfrm>
            <a:off x="1143000" y="1121833"/>
            <a:ext cx="6858000" cy="2387700"/>
          </a:xfrm>
          <a:prstGeom prst="rect">
            <a:avLst/>
          </a:prstGeom>
          <a:noFill/>
          <a:ln>
            <a:noFill/>
          </a:ln>
        </p:spPr>
        <p:txBody>
          <a:bodyPr spcFirstLastPara="1" wrap="square" lIns="91425" tIns="91425" rIns="91425" bIns="91425" anchor="b" anchorCtr="0">
            <a:noAutofit/>
          </a:bodyPr>
          <a:lstStyle>
            <a:lvl1pPr marR="0" lvl="0" algn="ctr">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71" name="Google Shape;71;p11"/>
          <p:cNvSpPr txBox="1">
            <a:spLocks noGrp="1"/>
          </p:cNvSpPr>
          <p:nvPr>
            <p:ph type="subTitle" idx="1"/>
          </p:nvPr>
        </p:nvSpPr>
        <p:spPr>
          <a:xfrm>
            <a:off x="1143000" y="3602567"/>
            <a:ext cx="6858000" cy="1655100"/>
          </a:xfrm>
          <a:prstGeom prst="rect">
            <a:avLst/>
          </a:prstGeom>
          <a:noFill/>
          <a:ln>
            <a:noFill/>
          </a:ln>
        </p:spPr>
        <p:txBody>
          <a:bodyPr spcFirstLastPara="1" wrap="square" lIns="91425" tIns="91425" rIns="91425" bIns="91425" anchor="t" anchorCtr="0">
            <a:noAutofit/>
          </a:bodyPr>
          <a:lstStyle>
            <a:lvl1pPr marR="0" lvl="0" algn="ctr">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R="0" lvl="1" algn="ctr">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R="0" lvl="2" algn="ctr">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R="0" lvl="3" algn="ctr">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R="0" lvl="4" algn="ctr">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R="0" lvl="5"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R="0" lvl="6"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R="0" lvl="7"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R="0" lvl="8"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 name="Google Shape;73;p11"/>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374300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62825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9465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492052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09874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87700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97209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656744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45195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44418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55491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2"/>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0778010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R="0" lvl="0"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26" name="Google Shape;26;p3"/>
          <p:cNvSpPr txBox="1">
            <a:spLocks noGrp="1"/>
          </p:cNvSpPr>
          <p:nvPr>
            <p:ph type="body" idx="1"/>
          </p:nvPr>
        </p:nvSpPr>
        <p:spPr>
          <a:xfrm rot="5400000">
            <a:off x="2043436" y="13953"/>
            <a:ext cx="5046000" cy="82185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3"/>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1925855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R="0" lvl="0" algn="l">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31" name="Google Shape;31;p4"/>
          <p:cNvSpPr>
            <a:spLocks noGrp="1"/>
          </p:cNvSpPr>
          <p:nvPr>
            <p:ph type="pic" idx="2"/>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R="0" lvl="0" algn="l" rtl="0">
              <a:lnSpc>
                <a:spcPct val="102000"/>
              </a:lnSpc>
              <a:spcBef>
                <a:spcPts val="0"/>
              </a:spcBef>
              <a:spcAft>
                <a:spcPts val="0"/>
              </a:spcAft>
              <a:buClr>
                <a:srgbClr val="000000"/>
              </a:buClr>
              <a:buSzPts val="1400"/>
              <a:buFont typeface="Calibri"/>
              <a:buNone/>
              <a:defRPr sz="3200" b="0" i="0" u="none" strike="noStrike" cap="none">
                <a:solidFill>
                  <a:srgbClr val="FFFFFF"/>
                </a:solidFill>
                <a:latin typeface="Calibri"/>
                <a:ea typeface="Calibri"/>
                <a:cs typeface="Calibri"/>
                <a:sym typeface="Calibri"/>
              </a:defRPr>
            </a:lvl1pPr>
            <a:lvl2pPr marR="0" lvl="1" algn="l" rtl="0">
              <a:lnSpc>
                <a:spcPct val="102000"/>
              </a:lnSpc>
              <a:spcBef>
                <a:spcPts val="1425"/>
              </a:spcBef>
              <a:spcAft>
                <a:spcPts val="0"/>
              </a:spcAft>
              <a:buClr>
                <a:srgbClr val="000000"/>
              </a:buClr>
              <a:buSzPts val="1400"/>
              <a:buFont typeface="Calibri"/>
              <a:buNone/>
              <a:defRPr sz="2800" b="0" i="0" u="none" strike="noStrike" cap="none">
                <a:solidFill>
                  <a:srgbClr val="FFFFFF"/>
                </a:solidFill>
                <a:latin typeface="Calibri"/>
                <a:ea typeface="Calibri"/>
                <a:cs typeface="Calibri"/>
                <a:sym typeface="Calibri"/>
              </a:defRPr>
            </a:lvl2pPr>
            <a:lvl3pPr marR="0" lvl="2" algn="l" rtl="0">
              <a:lnSpc>
                <a:spcPct val="102000"/>
              </a:lnSpc>
              <a:spcBef>
                <a:spcPts val="1138"/>
              </a:spcBef>
              <a:spcAft>
                <a:spcPts val="0"/>
              </a:spcAft>
              <a:buClr>
                <a:srgbClr val="000000"/>
              </a:buClr>
              <a:buSzPts val="1400"/>
              <a:buFont typeface="Calibri"/>
              <a:buNone/>
              <a:defRPr sz="2400" b="0" i="0" u="none" strike="noStrike" cap="none">
                <a:solidFill>
                  <a:srgbClr val="FFFFFF"/>
                </a:solidFill>
                <a:latin typeface="Calibri"/>
                <a:ea typeface="Calibri"/>
                <a:cs typeface="Calibri"/>
                <a:sym typeface="Calibri"/>
              </a:defRPr>
            </a:lvl3pPr>
            <a:lvl4pPr marR="0" lvl="3" algn="l" rtl="0">
              <a:lnSpc>
                <a:spcPct val="102000"/>
              </a:lnSpc>
              <a:spcBef>
                <a:spcPts val="850"/>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4pPr>
            <a:lvl5pPr marR="0" lvl="4" algn="l" rtl="0">
              <a:lnSpc>
                <a:spcPct val="102000"/>
              </a:lnSpc>
              <a:spcBef>
                <a:spcPts val="575"/>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body" idx="1"/>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4"/>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09476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R="0" lvl="0" algn="l">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37" name="Google Shape;37;p5"/>
          <p:cNvSpPr txBox="1">
            <a:spLocks noGrp="1"/>
          </p:cNvSpPr>
          <p:nvPr>
            <p:ph type="body" idx="1"/>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406400" algn="l">
              <a:lnSpc>
                <a:spcPct val="102000"/>
              </a:lnSpc>
              <a:spcBef>
                <a:spcPts val="1425"/>
              </a:spcBef>
              <a:spcAft>
                <a:spcPts val="0"/>
              </a:spcAft>
              <a:buClr>
                <a:srgbClr val="000000"/>
              </a:buClr>
              <a:buSzPts val="2800"/>
              <a:buFont typeface="Calibri"/>
              <a:buChar char="•"/>
              <a:defRPr sz="2800" b="0" i="0" u="none" strike="noStrike" cap="none">
                <a:solidFill>
                  <a:srgbClr val="FFFFFF"/>
                </a:solidFill>
                <a:latin typeface="Calibri"/>
                <a:ea typeface="Calibri"/>
                <a:cs typeface="Calibri"/>
                <a:sym typeface="Calibri"/>
              </a:defRPr>
            </a:lvl2pPr>
            <a:lvl3pPr marL="1371600" marR="0" lvl="2" indent="-381000" algn="l">
              <a:lnSpc>
                <a:spcPct val="102000"/>
              </a:lnSpc>
              <a:spcBef>
                <a:spcPts val="1138"/>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body" idx="2"/>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5"/>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607137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R="0" lvl="0"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43" name="Google Shape;43;p6"/>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6"/>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246908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30237" y="366184"/>
            <a:ext cx="7886700" cy="1325100"/>
          </a:xfrm>
          <a:prstGeom prst="rect">
            <a:avLst/>
          </a:prstGeom>
          <a:noFill/>
          <a:ln>
            <a:noFill/>
          </a:ln>
        </p:spPr>
        <p:txBody>
          <a:bodyPr spcFirstLastPara="1" wrap="square" lIns="91425" tIns="91425" rIns="91425" bIns="91425" anchor="t" anchorCtr="0">
            <a:noAutofit/>
          </a:bodyPr>
          <a:lstStyle>
            <a:lvl1pPr marR="0" lvl="0"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47" name="Google Shape;47;p7"/>
          <p:cNvSpPr txBox="1">
            <a:spLocks noGrp="1"/>
          </p:cNvSpPr>
          <p:nvPr>
            <p:ph type="body" idx="1"/>
          </p:nvPr>
        </p:nvSpPr>
        <p:spPr>
          <a:xfrm>
            <a:off x="630238" y="1680633"/>
            <a:ext cx="3868800" cy="825600"/>
          </a:xfrm>
          <a:prstGeom prst="rect">
            <a:avLst/>
          </a:prstGeom>
          <a:noFill/>
          <a:ln>
            <a:noFill/>
          </a:ln>
        </p:spPr>
        <p:txBody>
          <a:bodyPr spcFirstLastPara="1" wrap="square" lIns="91425" tIns="91425" rIns="91425" bIns="91425" anchor="b" anchorCtr="0">
            <a:noAutofit/>
          </a:bodyPr>
          <a:lstStyle>
            <a:lvl1pPr marL="457200" marR="0" lvl="0" indent="-228600" algn="l">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2"/>
          </p:nvPr>
        </p:nvSpPr>
        <p:spPr>
          <a:xfrm>
            <a:off x="630238" y="2506133"/>
            <a:ext cx="3868800" cy="36828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3"/>
          </p:nvPr>
        </p:nvSpPr>
        <p:spPr>
          <a:xfrm>
            <a:off x="4629150" y="1680633"/>
            <a:ext cx="3887700" cy="825600"/>
          </a:xfrm>
          <a:prstGeom prst="rect">
            <a:avLst/>
          </a:prstGeom>
          <a:noFill/>
          <a:ln>
            <a:noFill/>
          </a:ln>
        </p:spPr>
        <p:txBody>
          <a:bodyPr spcFirstLastPara="1" wrap="square" lIns="91425" tIns="91425" rIns="91425" bIns="91425" anchor="b" anchorCtr="0">
            <a:noAutofit/>
          </a:bodyPr>
          <a:lstStyle>
            <a:lvl1pPr marL="457200" marR="0" lvl="0" indent="-228600" algn="l">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body" idx="4"/>
          </p:nvPr>
        </p:nvSpPr>
        <p:spPr>
          <a:xfrm>
            <a:off x="4629150" y="2506133"/>
            <a:ext cx="3887700" cy="36828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7"/>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9418470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R="0" lvl="0"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55" name="Google Shape;55;p8"/>
          <p:cNvSpPr txBox="1">
            <a:spLocks noGrp="1"/>
          </p:cNvSpPr>
          <p:nvPr>
            <p:ph type="body" idx="1"/>
          </p:nvPr>
        </p:nvSpPr>
        <p:spPr>
          <a:xfrm>
            <a:off x="457200" y="1600200"/>
            <a:ext cx="4032300" cy="50460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body" idx="2"/>
          </p:nvPr>
        </p:nvSpPr>
        <p:spPr>
          <a:xfrm>
            <a:off x="4641850" y="1600200"/>
            <a:ext cx="4033800" cy="50460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8"/>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04732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623887" y="1710267"/>
            <a:ext cx="7886700" cy="2853300"/>
          </a:xfrm>
          <a:prstGeom prst="rect">
            <a:avLst/>
          </a:prstGeom>
          <a:noFill/>
          <a:ln>
            <a:noFill/>
          </a:ln>
        </p:spPr>
        <p:txBody>
          <a:bodyPr spcFirstLastPara="1" wrap="square" lIns="91425" tIns="91425" rIns="91425" bIns="91425" anchor="b" anchorCtr="0">
            <a:noAutofit/>
          </a:bodyPr>
          <a:lstStyle>
            <a:lvl1pPr marR="0" lvl="0" algn="l">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61" name="Google Shape;61;p9"/>
          <p:cNvSpPr txBox="1">
            <a:spLocks noGrp="1"/>
          </p:cNvSpPr>
          <p:nvPr>
            <p:ph type="body" idx="1"/>
          </p:nvPr>
        </p:nvSpPr>
        <p:spPr>
          <a:xfrm>
            <a:off x="623887" y="4588933"/>
            <a:ext cx="7886700" cy="1500900"/>
          </a:xfrm>
          <a:prstGeom prst="rect">
            <a:avLst/>
          </a:prstGeom>
          <a:noFill/>
          <a:ln>
            <a:noFill/>
          </a:ln>
        </p:spPr>
        <p:txBody>
          <a:bodyPr spcFirstLastPara="1" wrap="square" lIns="91425" tIns="91425" rIns="91425" bIns="91425" anchor="t" anchorCtr="0">
            <a:noAutofit/>
          </a:bodyPr>
          <a:lstStyle>
            <a:lvl1pPr marL="457200" marR="0" lvl="0" indent="-228600" algn="l">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L="914400" marR="0" lvl="1" indent="-228600" algn="l">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L="1371600" marR="0" lvl="2" indent="-228600" algn="l">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L="1828800" marR="0" lvl="3" indent="-228600" algn="l">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L="2286000" marR="0" lvl="4" indent="-228600" algn="l">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9"/>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2978147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R="0" lvl="0"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66" name="Google Shape;66;p10"/>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 name="Google Shape;68;p10"/>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236035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9"/>
        <p:cNvGrpSpPr/>
        <p:nvPr/>
      </p:nvGrpSpPr>
      <p:grpSpPr>
        <a:xfrm>
          <a:off x="0" y="0"/>
          <a:ext cx="0" cy="0"/>
          <a:chOff x="0" y="0"/>
          <a:chExt cx="0" cy="0"/>
        </a:xfrm>
      </p:grpSpPr>
      <p:sp>
        <p:nvSpPr>
          <p:cNvPr id="70" name="Google Shape;70;p11"/>
          <p:cNvSpPr txBox="1">
            <a:spLocks noGrp="1"/>
          </p:cNvSpPr>
          <p:nvPr>
            <p:ph type="ctrTitle"/>
          </p:nvPr>
        </p:nvSpPr>
        <p:spPr>
          <a:xfrm>
            <a:off x="1143000" y="1121833"/>
            <a:ext cx="6858000" cy="2387700"/>
          </a:xfrm>
          <a:prstGeom prst="rect">
            <a:avLst/>
          </a:prstGeom>
          <a:noFill/>
          <a:ln>
            <a:noFill/>
          </a:ln>
        </p:spPr>
        <p:txBody>
          <a:bodyPr spcFirstLastPara="1" wrap="square" lIns="91425" tIns="91425" rIns="91425" bIns="91425" anchor="b" anchorCtr="0">
            <a:noAutofit/>
          </a:bodyPr>
          <a:lstStyle>
            <a:lvl1pPr marR="0" lvl="0" algn="ctr">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R="0" lvl="1"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71" name="Google Shape;71;p11"/>
          <p:cNvSpPr txBox="1">
            <a:spLocks noGrp="1"/>
          </p:cNvSpPr>
          <p:nvPr>
            <p:ph type="subTitle" idx="1"/>
          </p:nvPr>
        </p:nvSpPr>
        <p:spPr>
          <a:xfrm>
            <a:off x="1143000" y="3602567"/>
            <a:ext cx="6858000" cy="1655100"/>
          </a:xfrm>
          <a:prstGeom prst="rect">
            <a:avLst/>
          </a:prstGeom>
          <a:noFill/>
          <a:ln>
            <a:noFill/>
          </a:ln>
        </p:spPr>
        <p:txBody>
          <a:bodyPr spcFirstLastPara="1" wrap="square" lIns="91425" tIns="91425" rIns="91425" bIns="91425" anchor="t" anchorCtr="0">
            <a:noAutofit/>
          </a:bodyPr>
          <a:lstStyle>
            <a:lvl1pPr marR="0" lvl="0" algn="ctr">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R="0" lvl="1" algn="ctr">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R="0" lvl="2" algn="ctr">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R="0" lvl="3" algn="ctr">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R="0" lvl="4" algn="ctr">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R="0" lvl="5"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R="0" lvl="6"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R="0" lvl="7"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R="0" lvl="8"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 name="Google Shape;73;p11"/>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8142145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3"/>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13"/>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397442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3"/>
        <p:cNvGrpSpPr/>
        <p:nvPr/>
      </p:nvGrpSpPr>
      <p:grpSpPr>
        <a:xfrm>
          <a:off x="0" y="0"/>
          <a:ext cx="0" cy="0"/>
          <a:chOff x="0" y="0"/>
          <a:chExt cx="0" cy="0"/>
        </a:xfrm>
      </p:grpSpPr>
      <p:sp>
        <p:nvSpPr>
          <p:cNvPr id="84" name="Google Shape;84;p14"/>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85" name="Google Shape;85;p14"/>
          <p:cNvSpPr txBox="1">
            <a:spLocks noGrp="1"/>
          </p:cNvSpPr>
          <p:nvPr>
            <p:ph type="body" idx="1"/>
          </p:nvPr>
        </p:nvSpPr>
        <p:spPr>
          <a:xfrm rot="5400000">
            <a:off x="2043436" y="13953"/>
            <a:ext cx="5046000" cy="8218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4"/>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 name="Google Shape;87;p14"/>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0160216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90" name="Google Shape;90;p15"/>
          <p:cNvSpPr>
            <a:spLocks noGrp="1"/>
          </p:cNvSpPr>
          <p:nvPr>
            <p:ph type="pic" idx="2"/>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000000"/>
              </a:buClr>
              <a:buSzPts val="1400"/>
              <a:buFont typeface="Calibri"/>
              <a:buNone/>
              <a:defRPr sz="3200" b="0" i="0" u="none" strike="noStrike" cap="none">
                <a:solidFill>
                  <a:srgbClr val="FFFFFF"/>
                </a:solidFill>
                <a:latin typeface="Calibri"/>
                <a:ea typeface="Calibri"/>
                <a:cs typeface="Calibri"/>
                <a:sym typeface="Calibri"/>
              </a:defRPr>
            </a:lvl1pPr>
            <a:lvl2pPr marL="457200" marR="0" lvl="1" indent="0" algn="l" rtl="0">
              <a:lnSpc>
                <a:spcPct val="102000"/>
              </a:lnSpc>
              <a:spcBef>
                <a:spcPts val="1425"/>
              </a:spcBef>
              <a:spcAft>
                <a:spcPts val="0"/>
              </a:spcAft>
              <a:buClr>
                <a:srgbClr val="000000"/>
              </a:buClr>
              <a:buSzPts val="1400"/>
              <a:buFont typeface="Calibri"/>
              <a:buNone/>
              <a:defRPr sz="2800" b="0" i="0" u="none" strike="noStrike" cap="none">
                <a:solidFill>
                  <a:srgbClr val="FFFFFF"/>
                </a:solidFill>
                <a:latin typeface="Calibri"/>
                <a:ea typeface="Calibri"/>
                <a:cs typeface="Calibri"/>
                <a:sym typeface="Calibri"/>
              </a:defRPr>
            </a:lvl2pPr>
            <a:lvl3pPr marL="914400" marR="0" lvl="2" indent="0" algn="l" rtl="0">
              <a:lnSpc>
                <a:spcPct val="102000"/>
              </a:lnSpc>
              <a:spcBef>
                <a:spcPts val="1138"/>
              </a:spcBef>
              <a:spcAft>
                <a:spcPts val="0"/>
              </a:spcAft>
              <a:buClr>
                <a:srgbClr val="000000"/>
              </a:buClr>
              <a:buSzPts val="1400"/>
              <a:buFont typeface="Calibri"/>
              <a:buNone/>
              <a:defRPr sz="2400" b="0" i="0" u="none" strike="noStrike" cap="none">
                <a:solidFill>
                  <a:srgbClr val="FFFFFF"/>
                </a:solidFill>
                <a:latin typeface="Calibri"/>
                <a:ea typeface="Calibri"/>
                <a:cs typeface="Calibri"/>
                <a:sym typeface="Calibri"/>
              </a:defRPr>
            </a:lvl3pPr>
            <a:lvl4pPr marL="1371600" marR="0" lvl="3" indent="0" algn="l" rtl="0">
              <a:lnSpc>
                <a:spcPct val="102000"/>
              </a:lnSpc>
              <a:spcBef>
                <a:spcPts val="850"/>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4pPr>
            <a:lvl5pPr marL="1828800" marR="0" lvl="4" indent="0" algn="l" rtl="0">
              <a:lnSpc>
                <a:spcPct val="102000"/>
              </a:lnSpc>
              <a:spcBef>
                <a:spcPts val="575"/>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1" name="Google Shape;91;p15"/>
          <p:cNvSpPr txBox="1">
            <a:spLocks noGrp="1"/>
          </p:cNvSpPr>
          <p:nvPr>
            <p:ph type="body" idx="1"/>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92" name="Google Shape;92;p15"/>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 name="Google Shape;93;p15"/>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221072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96" name="Google Shape;96;p16"/>
          <p:cNvSpPr txBox="1">
            <a:spLocks noGrp="1"/>
          </p:cNvSpPr>
          <p:nvPr>
            <p:ph type="body" idx="1"/>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406400" algn="l" rtl="0">
              <a:lnSpc>
                <a:spcPct val="102000"/>
              </a:lnSpc>
              <a:spcBef>
                <a:spcPts val="1425"/>
              </a:spcBef>
              <a:spcAft>
                <a:spcPts val="0"/>
              </a:spcAft>
              <a:buClr>
                <a:srgbClr val="000000"/>
              </a:buClr>
              <a:buSzPts val="2800"/>
              <a:buFont typeface="Calibri"/>
              <a:buChar char="•"/>
              <a:defRPr sz="2800" b="0" i="0" u="none" strike="noStrike" cap="none">
                <a:solidFill>
                  <a:srgbClr val="FFFFFF"/>
                </a:solidFill>
                <a:latin typeface="Calibri"/>
                <a:ea typeface="Calibri"/>
                <a:cs typeface="Calibri"/>
                <a:sym typeface="Calibri"/>
              </a:defRPr>
            </a:lvl2pPr>
            <a:lvl3pPr marL="1371600" marR="0" lvl="2" indent="-381000" algn="l" rtl="0">
              <a:lnSpc>
                <a:spcPct val="102000"/>
              </a:lnSpc>
              <a:spcBef>
                <a:spcPts val="1138"/>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6"/>
          <p:cNvSpPr txBox="1">
            <a:spLocks noGrp="1"/>
          </p:cNvSpPr>
          <p:nvPr>
            <p:ph type="body" idx="2"/>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98" name="Google Shape;98;p16"/>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 name="Google Shape;99;p16"/>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499471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02" name="Google Shape;102;p17"/>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3" name="Google Shape;103;p17"/>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969210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630237" y="366184"/>
            <a:ext cx="7886700" cy="13251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06" name="Google Shape;106;p18"/>
          <p:cNvSpPr txBox="1">
            <a:spLocks noGrp="1"/>
          </p:cNvSpPr>
          <p:nvPr>
            <p:ph type="body" idx="1"/>
          </p:nvPr>
        </p:nvSpPr>
        <p:spPr>
          <a:xfrm>
            <a:off x="630238" y="1680633"/>
            <a:ext cx="3868800" cy="8256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7" name="Google Shape;107;p18"/>
          <p:cNvSpPr txBox="1">
            <a:spLocks noGrp="1"/>
          </p:cNvSpPr>
          <p:nvPr>
            <p:ph type="body" idx="2"/>
          </p:nvPr>
        </p:nvSpPr>
        <p:spPr>
          <a:xfrm>
            <a:off x="630238" y="2506133"/>
            <a:ext cx="3868800" cy="368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8"/>
          <p:cNvSpPr txBox="1">
            <a:spLocks noGrp="1"/>
          </p:cNvSpPr>
          <p:nvPr>
            <p:ph type="body" idx="3"/>
          </p:nvPr>
        </p:nvSpPr>
        <p:spPr>
          <a:xfrm>
            <a:off x="4629150" y="1680633"/>
            <a:ext cx="3887700" cy="8256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9" name="Google Shape;109;p18"/>
          <p:cNvSpPr txBox="1">
            <a:spLocks noGrp="1"/>
          </p:cNvSpPr>
          <p:nvPr>
            <p:ph type="body" idx="4"/>
          </p:nvPr>
        </p:nvSpPr>
        <p:spPr>
          <a:xfrm>
            <a:off x="4629150" y="2506133"/>
            <a:ext cx="3887700" cy="368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18"/>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1" name="Google Shape;111;p18"/>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4948668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14" name="Google Shape;114;p19"/>
          <p:cNvSpPr txBox="1">
            <a:spLocks noGrp="1"/>
          </p:cNvSpPr>
          <p:nvPr>
            <p:ph type="body" idx="1"/>
          </p:nvPr>
        </p:nvSpPr>
        <p:spPr>
          <a:xfrm>
            <a:off x="457200" y="1600200"/>
            <a:ext cx="40323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19"/>
          <p:cNvSpPr txBox="1">
            <a:spLocks noGrp="1"/>
          </p:cNvSpPr>
          <p:nvPr>
            <p:ph type="body" idx="2"/>
          </p:nvPr>
        </p:nvSpPr>
        <p:spPr>
          <a:xfrm>
            <a:off x="4641850" y="1600200"/>
            <a:ext cx="40338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19"/>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7" name="Google Shape;117;p19"/>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3042976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623887" y="1710267"/>
            <a:ext cx="7886700" cy="28533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20" name="Google Shape;120;p20"/>
          <p:cNvSpPr txBox="1">
            <a:spLocks noGrp="1"/>
          </p:cNvSpPr>
          <p:nvPr>
            <p:ph type="body" idx="1"/>
          </p:nvPr>
        </p:nvSpPr>
        <p:spPr>
          <a:xfrm>
            <a:off x="623887" y="4588933"/>
            <a:ext cx="7886700" cy="1500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21" name="Google Shape;121;p20"/>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2" name="Google Shape;122;p20"/>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9848049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25" name="Google Shape;125;p21"/>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21"/>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7" name="Google Shape;127;p21"/>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4131536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8"/>
        <p:cNvGrpSpPr/>
        <p:nvPr/>
      </p:nvGrpSpPr>
      <p:grpSpPr>
        <a:xfrm>
          <a:off x="0" y="0"/>
          <a:ext cx="0" cy="0"/>
          <a:chOff x="0" y="0"/>
          <a:chExt cx="0" cy="0"/>
        </a:xfrm>
      </p:grpSpPr>
      <p:sp>
        <p:nvSpPr>
          <p:cNvPr id="129" name="Google Shape;129;p22"/>
          <p:cNvSpPr txBox="1">
            <a:spLocks noGrp="1"/>
          </p:cNvSpPr>
          <p:nvPr>
            <p:ph type="ctrTitle"/>
          </p:nvPr>
        </p:nvSpPr>
        <p:spPr>
          <a:xfrm>
            <a:off x="1143000" y="1121833"/>
            <a:ext cx="6858000" cy="2387700"/>
          </a:xfrm>
          <a:prstGeom prst="rect">
            <a:avLst/>
          </a:prstGeom>
          <a:noFill/>
          <a:ln>
            <a:noFill/>
          </a:ln>
        </p:spPr>
        <p:txBody>
          <a:bodyPr spcFirstLastPara="1" wrap="square" lIns="91425" tIns="91425" rIns="91425" bIns="91425" anchor="b" anchorCtr="0">
            <a:noAutofit/>
          </a:bodyPr>
          <a:lstStyle>
            <a:lvl1pPr marL="0" marR="0" lvl="0" indent="0" algn="ctr" rtl="0">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30" name="Google Shape;130;p22"/>
          <p:cNvSpPr txBox="1">
            <a:spLocks noGrp="1"/>
          </p:cNvSpPr>
          <p:nvPr>
            <p:ph type="subTitle" idx="1"/>
          </p:nvPr>
        </p:nvSpPr>
        <p:spPr>
          <a:xfrm>
            <a:off x="1143000" y="3602567"/>
            <a:ext cx="6858000" cy="1655100"/>
          </a:xfrm>
          <a:prstGeom prst="rect">
            <a:avLst/>
          </a:prstGeom>
          <a:noFill/>
          <a:ln>
            <a:noFill/>
          </a:ln>
        </p:spPr>
        <p:txBody>
          <a:bodyPr spcFirstLastPara="1" wrap="square" lIns="91425" tIns="91425" rIns="91425" bIns="91425" anchor="t" anchorCtr="0">
            <a:noAutofit/>
          </a:bodyPr>
          <a:lstStyle>
            <a:lvl1pPr marL="0" marR="0" lvl="0" indent="0" algn="ctr" rtl="0">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L="457200" marR="0" lvl="1" indent="0" algn="ctr" rtl="0">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L="914400" marR="0" lvl="2" indent="0" algn="ctr" rtl="0">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L="1371600" marR="0" lvl="3" indent="0" algn="ctr" rtl="0">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L="1828800" marR="0" lvl="4" indent="0" algn="ctr" rtl="0">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31" name="Google Shape;131;p22"/>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2" name="Google Shape;132;p22"/>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6808025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787384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019809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570332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46345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810280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616122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110816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32168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66207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34599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2"/>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604349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26" name="Google Shape;26;p3"/>
          <p:cNvSpPr txBox="1">
            <a:spLocks noGrp="1"/>
          </p:cNvSpPr>
          <p:nvPr>
            <p:ph type="body" idx="1"/>
          </p:nvPr>
        </p:nvSpPr>
        <p:spPr>
          <a:xfrm rot="5400000">
            <a:off x="2043436" y="13953"/>
            <a:ext cx="5046000" cy="8218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3"/>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57161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31" name="Google Shape;31;p4"/>
          <p:cNvSpPr>
            <a:spLocks noGrp="1"/>
          </p:cNvSpPr>
          <p:nvPr>
            <p:ph type="pic" idx="2"/>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000000"/>
              </a:buClr>
              <a:buSzPts val="1400"/>
              <a:buFont typeface="Calibri"/>
              <a:buNone/>
              <a:defRPr sz="3200" b="0" i="0" u="none" strike="noStrike" cap="none">
                <a:solidFill>
                  <a:srgbClr val="FFFFFF"/>
                </a:solidFill>
                <a:latin typeface="Calibri"/>
                <a:ea typeface="Calibri"/>
                <a:cs typeface="Calibri"/>
                <a:sym typeface="Calibri"/>
              </a:defRPr>
            </a:lvl1pPr>
            <a:lvl2pPr marL="457200" marR="0" lvl="1" indent="0" algn="l" rtl="0">
              <a:lnSpc>
                <a:spcPct val="102000"/>
              </a:lnSpc>
              <a:spcBef>
                <a:spcPts val="1425"/>
              </a:spcBef>
              <a:spcAft>
                <a:spcPts val="0"/>
              </a:spcAft>
              <a:buClr>
                <a:srgbClr val="000000"/>
              </a:buClr>
              <a:buSzPts val="1400"/>
              <a:buFont typeface="Calibri"/>
              <a:buNone/>
              <a:defRPr sz="2800" b="0" i="0" u="none" strike="noStrike" cap="none">
                <a:solidFill>
                  <a:srgbClr val="FFFFFF"/>
                </a:solidFill>
                <a:latin typeface="Calibri"/>
                <a:ea typeface="Calibri"/>
                <a:cs typeface="Calibri"/>
                <a:sym typeface="Calibri"/>
              </a:defRPr>
            </a:lvl2pPr>
            <a:lvl3pPr marL="914400" marR="0" lvl="2" indent="0" algn="l" rtl="0">
              <a:lnSpc>
                <a:spcPct val="102000"/>
              </a:lnSpc>
              <a:spcBef>
                <a:spcPts val="1138"/>
              </a:spcBef>
              <a:spcAft>
                <a:spcPts val="0"/>
              </a:spcAft>
              <a:buClr>
                <a:srgbClr val="000000"/>
              </a:buClr>
              <a:buSzPts val="1400"/>
              <a:buFont typeface="Calibri"/>
              <a:buNone/>
              <a:defRPr sz="2400" b="0" i="0" u="none" strike="noStrike" cap="none">
                <a:solidFill>
                  <a:srgbClr val="FFFFFF"/>
                </a:solidFill>
                <a:latin typeface="Calibri"/>
                <a:ea typeface="Calibri"/>
                <a:cs typeface="Calibri"/>
                <a:sym typeface="Calibri"/>
              </a:defRPr>
            </a:lvl3pPr>
            <a:lvl4pPr marL="1371600" marR="0" lvl="3" indent="0" algn="l" rtl="0">
              <a:lnSpc>
                <a:spcPct val="102000"/>
              </a:lnSpc>
              <a:spcBef>
                <a:spcPts val="850"/>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4pPr>
            <a:lvl5pPr marL="1828800" marR="0" lvl="4" indent="0" algn="l" rtl="0">
              <a:lnSpc>
                <a:spcPct val="102000"/>
              </a:lnSpc>
              <a:spcBef>
                <a:spcPts val="575"/>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body" idx="1"/>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4"/>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445668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37" name="Google Shape;37;p5"/>
          <p:cNvSpPr txBox="1">
            <a:spLocks noGrp="1"/>
          </p:cNvSpPr>
          <p:nvPr>
            <p:ph type="body" idx="1"/>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406400" algn="l" rtl="0">
              <a:lnSpc>
                <a:spcPct val="102000"/>
              </a:lnSpc>
              <a:spcBef>
                <a:spcPts val="1425"/>
              </a:spcBef>
              <a:spcAft>
                <a:spcPts val="0"/>
              </a:spcAft>
              <a:buClr>
                <a:srgbClr val="000000"/>
              </a:buClr>
              <a:buSzPts val="2800"/>
              <a:buFont typeface="Calibri"/>
              <a:buChar char="•"/>
              <a:defRPr sz="2800" b="0" i="0" u="none" strike="noStrike" cap="none">
                <a:solidFill>
                  <a:srgbClr val="FFFFFF"/>
                </a:solidFill>
                <a:latin typeface="Calibri"/>
                <a:ea typeface="Calibri"/>
                <a:cs typeface="Calibri"/>
                <a:sym typeface="Calibri"/>
              </a:defRPr>
            </a:lvl2pPr>
            <a:lvl3pPr marL="1371600" marR="0" lvl="2" indent="-381000" algn="l" rtl="0">
              <a:lnSpc>
                <a:spcPct val="102000"/>
              </a:lnSpc>
              <a:spcBef>
                <a:spcPts val="1138"/>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body" idx="2"/>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5"/>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03094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43" name="Google Shape;43;p6"/>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6"/>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4127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30237" y="366184"/>
            <a:ext cx="7886700" cy="13251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47" name="Google Shape;47;p7"/>
          <p:cNvSpPr txBox="1">
            <a:spLocks noGrp="1"/>
          </p:cNvSpPr>
          <p:nvPr>
            <p:ph type="body" idx="1"/>
          </p:nvPr>
        </p:nvSpPr>
        <p:spPr>
          <a:xfrm>
            <a:off x="630238" y="1680633"/>
            <a:ext cx="3868800" cy="8256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2"/>
          </p:nvPr>
        </p:nvSpPr>
        <p:spPr>
          <a:xfrm>
            <a:off x="630238" y="2506133"/>
            <a:ext cx="3868800" cy="368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3"/>
          </p:nvPr>
        </p:nvSpPr>
        <p:spPr>
          <a:xfrm>
            <a:off x="4629150" y="1680633"/>
            <a:ext cx="3887700" cy="8256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body" idx="4"/>
          </p:nvPr>
        </p:nvSpPr>
        <p:spPr>
          <a:xfrm>
            <a:off x="4629150" y="2506133"/>
            <a:ext cx="3887700" cy="368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7"/>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733369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55" name="Google Shape;55;p8"/>
          <p:cNvSpPr txBox="1">
            <a:spLocks noGrp="1"/>
          </p:cNvSpPr>
          <p:nvPr>
            <p:ph type="body" idx="1"/>
          </p:nvPr>
        </p:nvSpPr>
        <p:spPr>
          <a:xfrm>
            <a:off x="457200" y="1600200"/>
            <a:ext cx="40323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body" idx="2"/>
          </p:nvPr>
        </p:nvSpPr>
        <p:spPr>
          <a:xfrm>
            <a:off x="4641850" y="1600200"/>
            <a:ext cx="40338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8"/>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3635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623887" y="1710267"/>
            <a:ext cx="7886700" cy="28533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61" name="Google Shape;61;p9"/>
          <p:cNvSpPr txBox="1">
            <a:spLocks noGrp="1"/>
          </p:cNvSpPr>
          <p:nvPr>
            <p:ph type="body" idx="1"/>
          </p:nvPr>
        </p:nvSpPr>
        <p:spPr>
          <a:xfrm>
            <a:off x="623887" y="4588933"/>
            <a:ext cx="7886700" cy="1500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9"/>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91083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66" name="Google Shape;66;p10"/>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 name="Google Shape;68;p10"/>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6263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9"/>
        <p:cNvGrpSpPr/>
        <p:nvPr/>
      </p:nvGrpSpPr>
      <p:grpSpPr>
        <a:xfrm>
          <a:off x="0" y="0"/>
          <a:ext cx="0" cy="0"/>
          <a:chOff x="0" y="0"/>
          <a:chExt cx="0" cy="0"/>
        </a:xfrm>
      </p:grpSpPr>
      <p:sp>
        <p:nvSpPr>
          <p:cNvPr id="70" name="Google Shape;70;p11"/>
          <p:cNvSpPr txBox="1">
            <a:spLocks noGrp="1"/>
          </p:cNvSpPr>
          <p:nvPr>
            <p:ph type="ctrTitle"/>
          </p:nvPr>
        </p:nvSpPr>
        <p:spPr>
          <a:xfrm>
            <a:off x="1143000" y="1121833"/>
            <a:ext cx="6858000" cy="2387700"/>
          </a:xfrm>
          <a:prstGeom prst="rect">
            <a:avLst/>
          </a:prstGeom>
          <a:noFill/>
          <a:ln>
            <a:noFill/>
          </a:ln>
        </p:spPr>
        <p:txBody>
          <a:bodyPr spcFirstLastPara="1" wrap="square" lIns="91425" tIns="91425" rIns="91425" bIns="91425" anchor="b" anchorCtr="0">
            <a:noAutofit/>
          </a:bodyPr>
          <a:lstStyle>
            <a:lvl1pPr marL="0" marR="0" lvl="0" indent="0" algn="ctr" rtl="0">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71" name="Google Shape;71;p11"/>
          <p:cNvSpPr txBox="1">
            <a:spLocks noGrp="1"/>
          </p:cNvSpPr>
          <p:nvPr>
            <p:ph type="subTitle" idx="1"/>
          </p:nvPr>
        </p:nvSpPr>
        <p:spPr>
          <a:xfrm>
            <a:off x="1143000" y="3602567"/>
            <a:ext cx="6858000" cy="1655100"/>
          </a:xfrm>
          <a:prstGeom prst="rect">
            <a:avLst/>
          </a:prstGeom>
          <a:noFill/>
          <a:ln>
            <a:noFill/>
          </a:ln>
        </p:spPr>
        <p:txBody>
          <a:bodyPr spcFirstLastPara="1" wrap="square" lIns="91425" tIns="91425" rIns="91425" bIns="91425" anchor="t" anchorCtr="0">
            <a:noAutofit/>
          </a:bodyPr>
          <a:lstStyle>
            <a:lvl1pPr marL="0" marR="0" lvl="0" indent="0" algn="ctr" rtl="0">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L="457200" marR="0" lvl="1" indent="0" algn="ctr" rtl="0">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L="914400" marR="0" lvl="2" indent="0" algn="ctr" rtl="0">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L="1371600" marR="0" lvl="3" indent="0" algn="ctr" rtl="0">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L="1828800" marR="0" lvl="4" indent="0" algn="ctr" rtl="0">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 name="Google Shape;73;p11"/>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993581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2"/>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8318703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31" name="Google Shape;31;p4"/>
          <p:cNvSpPr>
            <a:spLocks noGrp="1"/>
          </p:cNvSpPr>
          <p:nvPr>
            <p:ph type="pic" idx="2"/>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000000"/>
              </a:buClr>
              <a:buSzPts val="1400"/>
              <a:buFont typeface="Calibri"/>
              <a:buNone/>
              <a:defRPr sz="3200" b="0" i="0" u="none" strike="noStrike" cap="none">
                <a:solidFill>
                  <a:srgbClr val="FFFFFF"/>
                </a:solidFill>
                <a:latin typeface="Calibri"/>
                <a:ea typeface="Calibri"/>
                <a:cs typeface="Calibri"/>
                <a:sym typeface="Calibri"/>
              </a:defRPr>
            </a:lvl1pPr>
            <a:lvl2pPr marL="457200" marR="0" lvl="1" indent="0" algn="l" rtl="0">
              <a:lnSpc>
                <a:spcPct val="102000"/>
              </a:lnSpc>
              <a:spcBef>
                <a:spcPts val="1425"/>
              </a:spcBef>
              <a:spcAft>
                <a:spcPts val="0"/>
              </a:spcAft>
              <a:buClr>
                <a:srgbClr val="000000"/>
              </a:buClr>
              <a:buSzPts val="1400"/>
              <a:buFont typeface="Calibri"/>
              <a:buNone/>
              <a:defRPr sz="2800" b="0" i="0" u="none" strike="noStrike" cap="none">
                <a:solidFill>
                  <a:srgbClr val="FFFFFF"/>
                </a:solidFill>
                <a:latin typeface="Calibri"/>
                <a:ea typeface="Calibri"/>
                <a:cs typeface="Calibri"/>
                <a:sym typeface="Calibri"/>
              </a:defRPr>
            </a:lvl2pPr>
            <a:lvl3pPr marL="914400" marR="0" lvl="2" indent="0" algn="l" rtl="0">
              <a:lnSpc>
                <a:spcPct val="102000"/>
              </a:lnSpc>
              <a:spcBef>
                <a:spcPts val="1138"/>
              </a:spcBef>
              <a:spcAft>
                <a:spcPts val="0"/>
              </a:spcAft>
              <a:buClr>
                <a:srgbClr val="000000"/>
              </a:buClr>
              <a:buSzPts val="1400"/>
              <a:buFont typeface="Calibri"/>
              <a:buNone/>
              <a:defRPr sz="2400" b="0" i="0" u="none" strike="noStrike" cap="none">
                <a:solidFill>
                  <a:srgbClr val="FFFFFF"/>
                </a:solidFill>
                <a:latin typeface="Calibri"/>
                <a:ea typeface="Calibri"/>
                <a:cs typeface="Calibri"/>
                <a:sym typeface="Calibri"/>
              </a:defRPr>
            </a:lvl3pPr>
            <a:lvl4pPr marL="1371600" marR="0" lvl="3" indent="0" algn="l" rtl="0">
              <a:lnSpc>
                <a:spcPct val="102000"/>
              </a:lnSpc>
              <a:spcBef>
                <a:spcPts val="850"/>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4pPr>
            <a:lvl5pPr marL="1828800" marR="0" lvl="4" indent="0" algn="l" rtl="0">
              <a:lnSpc>
                <a:spcPct val="102000"/>
              </a:lnSpc>
              <a:spcBef>
                <a:spcPts val="575"/>
              </a:spcBef>
              <a:spcAft>
                <a:spcPts val="0"/>
              </a:spcAft>
              <a:buClr>
                <a:srgbClr val="000000"/>
              </a:buClr>
              <a:buSzPts val="1400"/>
              <a:buFont typeface="Calibri"/>
              <a:buNone/>
              <a:defRPr sz="2000" b="0" i="0" u="none" strike="noStrike" cap="none">
                <a:solidFill>
                  <a:srgbClr val="FFFFFF"/>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body" idx="1"/>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4"/>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0945603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630238" y="457200"/>
            <a:ext cx="2949600" cy="16005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32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37" name="Google Shape;37;p5"/>
          <p:cNvSpPr txBox="1">
            <a:spLocks noGrp="1"/>
          </p:cNvSpPr>
          <p:nvPr>
            <p:ph type="body" idx="1"/>
          </p:nvPr>
        </p:nvSpPr>
        <p:spPr>
          <a:xfrm>
            <a:off x="3887787" y="988484"/>
            <a:ext cx="4629300" cy="4872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406400" algn="l" rtl="0">
              <a:lnSpc>
                <a:spcPct val="102000"/>
              </a:lnSpc>
              <a:spcBef>
                <a:spcPts val="1425"/>
              </a:spcBef>
              <a:spcAft>
                <a:spcPts val="0"/>
              </a:spcAft>
              <a:buClr>
                <a:srgbClr val="000000"/>
              </a:buClr>
              <a:buSzPts val="2800"/>
              <a:buFont typeface="Calibri"/>
              <a:buChar char="•"/>
              <a:defRPr sz="2800" b="0" i="0" u="none" strike="noStrike" cap="none">
                <a:solidFill>
                  <a:srgbClr val="FFFFFF"/>
                </a:solidFill>
                <a:latin typeface="Calibri"/>
                <a:ea typeface="Calibri"/>
                <a:cs typeface="Calibri"/>
                <a:sym typeface="Calibri"/>
              </a:defRPr>
            </a:lvl2pPr>
            <a:lvl3pPr marL="1371600" marR="0" lvl="2" indent="-381000" algn="l" rtl="0">
              <a:lnSpc>
                <a:spcPct val="102000"/>
              </a:lnSpc>
              <a:spcBef>
                <a:spcPts val="1138"/>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body" idx="2"/>
          </p:nvPr>
        </p:nvSpPr>
        <p:spPr>
          <a:xfrm>
            <a:off x="630238" y="2057400"/>
            <a:ext cx="2949600" cy="3812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16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14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2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0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5"/>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4019474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43" name="Google Shape;43;p6"/>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6"/>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5166322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30237" y="366184"/>
            <a:ext cx="7886700" cy="13251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47" name="Google Shape;47;p7"/>
          <p:cNvSpPr txBox="1">
            <a:spLocks noGrp="1"/>
          </p:cNvSpPr>
          <p:nvPr>
            <p:ph type="body" idx="1"/>
          </p:nvPr>
        </p:nvSpPr>
        <p:spPr>
          <a:xfrm>
            <a:off x="630238" y="1680633"/>
            <a:ext cx="3868800" cy="8256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2"/>
          </p:nvPr>
        </p:nvSpPr>
        <p:spPr>
          <a:xfrm>
            <a:off x="630238" y="2506133"/>
            <a:ext cx="3868800" cy="368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3"/>
          </p:nvPr>
        </p:nvSpPr>
        <p:spPr>
          <a:xfrm>
            <a:off x="4629150" y="1680633"/>
            <a:ext cx="3887700" cy="8256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1"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1"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1"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1"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body" idx="4"/>
          </p:nvPr>
        </p:nvSpPr>
        <p:spPr>
          <a:xfrm>
            <a:off x="4629150" y="2506133"/>
            <a:ext cx="3887700" cy="368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7"/>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682663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55" name="Google Shape;55;p8"/>
          <p:cNvSpPr txBox="1">
            <a:spLocks noGrp="1"/>
          </p:cNvSpPr>
          <p:nvPr>
            <p:ph type="body" idx="1"/>
          </p:nvPr>
        </p:nvSpPr>
        <p:spPr>
          <a:xfrm>
            <a:off x="457200" y="1600200"/>
            <a:ext cx="40323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body" idx="2"/>
          </p:nvPr>
        </p:nvSpPr>
        <p:spPr>
          <a:xfrm>
            <a:off x="4641850" y="1600200"/>
            <a:ext cx="40338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8"/>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155424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623887" y="1710267"/>
            <a:ext cx="7886700" cy="2853300"/>
          </a:xfrm>
          <a:prstGeom prst="rect">
            <a:avLst/>
          </a:prstGeom>
          <a:noFill/>
          <a:ln>
            <a:noFill/>
          </a:ln>
        </p:spPr>
        <p:txBody>
          <a:bodyPr spcFirstLastPara="1" wrap="square" lIns="91425" tIns="91425" rIns="91425" bIns="91425" anchor="b" anchorCtr="0">
            <a:noAutofit/>
          </a:bodyPr>
          <a:lstStyle>
            <a:lvl1pPr marL="0" marR="0" lvl="0" indent="0" algn="l" rtl="0">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61" name="Google Shape;61;p9"/>
          <p:cNvSpPr txBox="1">
            <a:spLocks noGrp="1"/>
          </p:cNvSpPr>
          <p:nvPr>
            <p:ph type="body" idx="1"/>
          </p:nvPr>
        </p:nvSpPr>
        <p:spPr>
          <a:xfrm>
            <a:off x="623887" y="4588933"/>
            <a:ext cx="7886700" cy="1500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L="914400" marR="0" lvl="1" indent="-228600" algn="l" rtl="0">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L="1371600" marR="0" lvl="2" indent="-228600" algn="l" rtl="0">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L="1828800" marR="0" lvl="3" indent="-228600" algn="l" rtl="0">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L="2286000" marR="0" lvl="4" indent="-228600" algn="l" rtl="0">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9"/>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9208658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66" name="Google Shape;66;p10"/>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 name="Google Shape;68;p10"/>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8679992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9"/>
        <p:cNvGrpSpPr/>
        <p:nvPr/>
      </p:nvGrpSpPr>
      <p:grpSpPr>
        <a:xfrm>
          <a:off x="0" y="0"/>
          <a:ext cx="0" cy="0"/>
          <a:chOff x="0" y="0"/>
          <a:chExt cx="0" cy="0"/>
        </a:xfrm>
      </p:grpSpPr>
      <p:sp>
        <p:nvSpPr>
          <p:cNvPr id="70" name="Google Shape;70;p11"/>
          <p:cNvSpPr txBox="1">
            <a:spLocks noGrp="1"/>
          </p:cNvSpPr>
          <p:nvPr>
            <p:ph type="ctrTitle"/>
          </p:nvPr>
        </p:nvSpPr>
        <p:spPr>
          <a:xfrm>
            <a:off x="1143000" y="1121833"/>
            <a:ext cx="6858000" cy="2387700"/>
          </a:xfrm>
          <a:prstGeom prst="rect">
            <a:avLst/>
          </a:prstGeom>
          <a:noFill/>
          <a:ln>
            <a:noFill/>
          </a:ln>
        </p:spPr>
        <p:txBody>
          <a:bodyPr spcFirstLastPara="1" wrap="square" lIns="91425" tIns="91425" rIns="91425" bIns="91425" anchor="b" anchorCtr="0">
            <a:noAutofit/>
          </a:bodyPr>
          <a:lstStyle>
            <a:lvl1pPr marL="0" marR="0" lvl="0" indent="0" algn="ctr" rtl="0">
              <a:lnSpc>
                <a:spcPct val="102000"/>
              </a:lnSpc>
              <a:spcBef>
                <a:spcPts val="0"/>
              </a:spcBef>
              <a:spcAft>
                <a:spcPts val="0"/>
              </a:spcAft>
              <a:buClr>
                <a:srgbClr val="FFFFFF"/>
              </a:buClr>
              <a:buSzPts val="1400"/>
              <a:buFont typeface="Calibri"/>
              <a:buNone/>
              <a:defRPr sz="60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71" name="Google Shape;71;p11"/>
          <p:cNvSpPr txBox="1">
            <a:spLocks noGrp="1"/>
          </p:cNvSpPr>
          <p:nvPr>
            <p:ph type="subTitle" idx="1"/>
          </p:nvPr>
        </p:nvSpPr>
        <p:spPr>
          <a:xfrm>
            <a:off x="1143000" y="3602567"/>
            <a:ext cx="6858000" cy="1655100"/>
          </a:xfrm>
          <a:prstGeom prst="rect">
            <a:avLst/>
          </a:prstGeom>
          <a:noFill/>
          <a:ln>
            <a:noFill/>
          </a:ln>
        </p:spPr>
        <p:txBody>
          <a:bodyPr spcFirstLastPara="1" wrap="square" lIns="91425" tIns="91425" rIns="91425" bIns="91425" anchor="t" anchorCtr="0">
            <a:noAutofit/>
          </a:bodyPr>
          <a:lstStyle>
            <a:lvl1pPr marL="0" marR="0" lvl="0" indent="0" algn="ctr" rtl="0">
              <a:lnSpc>
                <a:spcPct val="102000"/>
              </a:lnSpc>
              <a:spcBef>
                <a:spcPts val="0"/>
              </a:spcBef>
              <a:spcAft>
                <a:spcPts val="0"/>
              </a:spcAft>
              <a:buClr>
                <a:srgbClr val="000000"/>
              </a:buClr>
              <a:buSzPts val="3200"/>
              <a:buFont typeface="Calibri"/>
              <a:buNone/>
              <a:defRPr sz="2400" b="0" i="0" u="none" strike="noStrike" cap="none">
                <a:solidFill>
                  <a:srgbClr val="FFFFFF"/>
                </a:solidFill>
                <a:latin typeface="Calibri"/>
                <a:ea typeface="Calibri"/>
                <a:cs typeface="Calibri"/>
                <a:sym typeface="Calibri"/>
              </a:defRPr>
            </a:lvl1pPr>
            <a:lvl2pPr marL="457200" marR="0" lvl="1" indent="0" algn="ctr" rtl="0">
              <a:lnSpc>
                <a:spcPct val="102000"/>
              </a:lnSpc>
              <a:spcBef>
                <a:spcPts val="1425"/>
              </a:spcBef>
              <a:spcAft>
                <a:spcPts val="0"/>
              </a:spcAft>
              <a:buClr>
                <a:srgbClr val="000000"/>
              </a:buClr>
              <a:buSzPts val="2400"/>
              <a:buFont typeface="Calibri"/>
              <a:buNone/>
              <a:defRPr sz="2000" b="0" i="0" u="none" strike="noStrike" cap="none">
                <a:solidFill>
                  <a:srgbClr val="FFFFFF"/>
                </a:solidFill>
                <a:latin typeface="Calibri"/>
                <a:ea typeface="Calibri"/>
                <a:cs typeface="Calibri"/>
                <a:sym typeface="Calibri"/>
              </a:defRPr>
            </a:lvl2pPr>
            <a:lvl3pPr marL="914400" marR="0" lvl="2" indent="0" algn="ctr" rtl="0">
              <a:lnSpc>
                <a:spcPct val="102000"/>
              </a:lnSpc>
              <a:spcBef>
                <a:spcPts val="1138"/>
              </a:spcBef>
              <a:spcAft>
                <a:spcPts val="0"/>
              </a:spcAft>
              <a:buClr>
                <a:srgbClr val="000000"/>
              </a:buClr>
              <a:buSzPts val="2000"/>
              <a:buFont typeface="Calibri"/>
              <a:buNone/>
              <a:defRPr sz="1800" b="0" i="0" u="none" strike="noStrike" cap="none">
                <a:solidFill>
                  <a:srgbClr val="FFFFFF"/>
                </a:solidFill>
                <a:latin typeface="Calibri"/>
                <a:ea typeface="Calibri"/>
                <a:cs typeface="Calibri"/>
                <a:sym typeface="Calibri"/>
              </a:defRPr>
            </a:lvl3pPr>
            <a:lvl4pPr marL="1371600" marR="0" lvl="3" indent="0" algn="ctr" rtl="0">
              <a:lnSpc>
                <a:spcPct val="102000"/>
              </a:lnSpc>
              <a:spcBef>
                <a:spcPts val="850"/>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4pPr>
            <a:lvl5pPr marL="1828800" marR="0" lvl="4" indent="0" algn="ctr" rtl="0">
              <a:lnSpc>
                <a:spcPct val="102000"/>
              </a:lnSpc>
              <a:spcBef>
                <a:spcPts val="575"/>
              </a:spcBef>
              <a:spcAft>
                <a:spcPts val="0"/>
              </a:spcAft>
              <a:buClr>
                <a:srgbClr val="000000"/>
              </a:buClr>
              <a:buSzPts val="2000"/>
              <a:buFont typeface="Calibri"/>
              <a:buNone/>
              <a:defRPr sz="1600" b="0" i="0" u="none" strike="noStrike" cap="none">
                <a:solidFill>
                  <a:srgbClr val="FFFFFF"/>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 name="Google Shape;73;p11"/>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949591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10" Type="http://schemas.openxmlformats.org/officeDocument/2006/relationships/theme" Target="../theme/theme1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theme" Target="../theme/theme11.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theme" Target="../theme/theme12.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theme" Target="../theme/theme14.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theme" Target="../theme/theme15.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6.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theme" Target="../theme/theme17.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6.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7.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8.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9.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rgbClr val="7030A0"/>
            </a:gs>
            <a:gs pos="0">
              <a:srgbClr val="B493CD"/>
            </a:gs>
            <a:gs pos="100000">
              <a:srgbClr val="7030A0"/>
            </a:gs>
            <a:gs pos="100000">
              <a:schemeClr val="bg1"/>
            </a:gs>
            <a:gs pos="100000">
              <a:schemeClr val="bg1"/>
            </a:gs>
            <a:gs pos="0">
              <a:srgbClr val="C2A6D6"/>
            </a:gs>
            <a:gs pos="100000">
              <a:srgbClr val="FFFFFF"/>
            </a:gs>
            <a:gs pos="100000">
              <a:srgbClr val="B99AD0"/>
            </a:gs>
          </a:gsLst>
          <a:path path="circle">
            <a:fillToRect l="100000" t="10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CC66"/>
            </a:gs>
            <a:gs pos="10000">
              <a:srgbClr val="00CC66"/>
            </a:gs>
            <a:gs pos="75000">
              <a:srgbClr val="D6EDBD"/>
            </a:gs>
            <a:gs pos="96000">
              <a:srgbClr val="D6EDBD"/>
            </a:gs>
          </a:gsLst>
          <a:lin ang="4200000" scaled="0"/>
          <a:tileRect/>
        </a:gradFill>
        <a:effectLst/>
      </p:bgPr>
    </p:bg>
    <p:spTree>
      <p:nvGrpSpPr>
        <p:cNvPr id="1" name="Shape 15"/>
        <p:cNvGrpSpPr/>
        <p:nvPr/>
      </p:nvGrpSpPr>
      <p:grpSpPr>
        <a:xfrm>
          <a:off x="0" y="0"/>
          <a:ext cx="0" cy="0"/>
          <a:chOff x="0" y="0"/>
          <a:chExt cx="0" cy="0"/>
        </a:xfrm>
      </p:grpSpPr>
      <p:sp>
        <p:nvSpPr>
          <p:cNvPr id="16" name="Google Shape;16;p1"/>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7" name="Google Shape;17;p1"/>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1"/>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1"/>
          <p:cNvSpPr txBox="1"/>
          <p:nvPr/>
        </p:nvSpPr>
        <p:spPr>
          <a:xfrm>
            <a:off x="3124200" y="6356349"/>
            <a:ext cx="2895600" cy="36390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
        <p:nvSpPr>
          <p:cNvPr id="20" name="Google Shape;20;p1"/>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sz="1400" b="0" i="0">
              <a:latin typeface="Arial"/>
              <a:ea typeface="Arial"/>
              <a:cs typeface="Arial"/>
              <a:sym typeface="Arial"/>
            </a:endParaRPr>
          </a:p>
        </p:txBody>
      </p:sp>
    </p:spTree>
    <p:extLst>
      <p:ext uri="{BB962C8B-B14F-4D97-AF65-F5344CB8AC3E}">
        <p14:creationId xmlns:p14="http://schemas.microsoft.com/office/powerpoint/2010/main" val="1776839361"/>
      </p:ext>
    </p:extLst>
  </p:cSld>
  <p:clrMap bg1="lt1" tx1="dk1" bg2="dk2" tx2="lt2" accent1="accent1" accent2="accent2" accent3="accent3" accent4="accent4" accent5="accent5" accent6="accent6" hlink="hlink" folHlink="folHlink"/>
  <p:sldLayoutIdLst>
    <p:sldLayoutId id="2147485158" r:id="rId1"/>
    <p:sldLayoutId id="2147485159" r:id="rId2"/>
    <p:sldLayoutId id="2147485160" r:id="rId3"/>
    <p:sldLayoutId id="2147485161" r:id="rId4"/>
    <p:sldLayoutId id="2147485162" r:id="rId5"/>
    <p:sldLayoutId id="2147485163" r:id="rId6"/>
    <p:sldLayoutId id="2147485164" r:id="rId7"/>
    <p:sldLayoutId id="2147485165" r:id="rId8"/>
    <p:sldLayoutId id="214748516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gs>
            <a:gs pos="3000">
              <a:schemeClr val="bg1"/>
            </a:gs>
            <a:gs pos="0">
              <a:schemeClr val="bg1"/>
            </a:gs>
            <a:gs pos="0">
              <a:schemeClr val="bg1"/>
            </a:gs>
            <a:gs pos="0">
              <a:schemeClr val="bg1"/>
            </a:gs>
            <a:gs pos="0">
              <a:schemeClr val="bg1"/>
            </a:gs>
          </a:gsLst>
          <a:path path="circle">
            <a:fillToRect l="100000" t="100000"/>
          </a:path>
          <a:tileRect r="-100000" b="-100000"/>
        </a:gradFill>
        <a:effectLst/>
      </p:bgPr>
    </p:bg>
    <p:spTree>
      <p:nvGrpSpPr>
        <p:cNvPr id="1" name="Shape 15"/>
        <p:cNvGrpSpPr/>
        <p:nvPr/>
      </p:nvGrpSpPr>
      <p:grpSpPr>
        <a:xfrm>
          <a:off x="0" y="0"/>
          <a:ext cx="0" cy="0"/>
          <a:chOff x="0" y="0"/>
          <a:chExt cx="0" cy="0"/>
        </a:xfrm>
      </p:grpSpPr>
      <p:sp>
        <p:nvSpPr>
          <p:cNvPr id="16" name="Google Shape;16;p1"/>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7" name="Google Shape;17;p1"/>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1"/>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1"/>
          <p:cNvSpPr txBox="1"/>
          <p:nvPr/>
        </p:nvSpPr>
        <p:spPr>
          <a:xfrm>
            <a:off x="3124200" y="6356349"/>
            <a:ext cx="2895600" cy="36390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
        <p:nvSpPr>
          <p:cNvPr id="20" name="Google Shape;20;p1"/>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sz="1400" b="0" i="0">
              <a:latin typeface="Arial"/>
              <a:ea typeface="Arial"/>
              <a:cs typeface="Arial"/>
              <a:sym typeface="Arial"/>
            </a:endParaRPr>
          </a:p>
        </p:txBody>
      </p:sp>
    </p:spTree>
    <p:extLst>
      <p:ext uri="{BB962C8B-B14F-4D97-AF65-F5344CB8AC3E}">
        <p14:creationId xmlns:p14="http://schemas.microsoft.com/office/powerpoint/2010/main" val="3466038764"/>
      </p:ext>
    </p:extLst>
  </p:cSld>
  <p:clrMap bg1="lt1" tx1="dk1" bg2="dk2" tx2="lt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
        <p:cNvGrpSpPr/>
        <p:nvPr/>
      </p:nvGrpSpPr>
      <p:grpSpPr>
        <a:xfrm>
          <a:off x="0" y="0"/>
          <a:ext cx="0" cy="0"/>
          <a:chOff x="0" y="0"/>
          <a:chExt cx="0" cy="0"/>
        </a:xfrm>
      </p:grpSpPr>
      <p:sp>
        <p:nvSpPr>
          <p:cNvPr id="16" name="Google Shape;16;p1"/>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R="0" lvl="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7" name="Google Shape;17;p1"/>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1"/>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1"/>
          <p:cNvSpPr txBox="1"/>
          <p:nvPr/>
        </p:nvSpPr>
        <p:spPr>
          <a:xfrm>
            <a:off x="3124200" y="6356349"/>
            <a:ext cx="2895600" cy="36390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 name="Google Shape;20;p1"/>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sz="1400" b="0" i="0">
              <a:latin typeface="Arial"/>
              <a:ea typeface="Arial"/>
              <a:cs typeface="Arial"/>
              <a:sym typeface="Arial"/>
            </a:endParaRPr>
          </a:p>
        </p:txBody>
      </p:sp>
    </p:spTree>
    <p:extLst>
      <p:ext uri="{BB962C8B-B14F-4D97-AF65-F5344CB8AC3E}">
        <p14:creationId xmlns:p14="http://schemas.microsoft.com/office/powerpoint/2010/main" val="507746223"/>
      </p:ext>
    </p:extLst>
  </p:cSld>
  <p:clrMap bg1="lt1" tx1="dk1" bg2="dk2" tx2="lt2" accent1="accent1" accent2="accent2" accent3="accent3" accent4="accent4" accent5="accent5" accent6="accent6" hlink="hlink" folHlink="folHlink"/>
  <p:sldLayoutIdLst>
    <p:sldLayoutId id="2147485179" r:id="rId1"/>
    <p:sldLayoutId id="2147485180" r:id="rId2"/>
    <p:sldLayoutId id="2147485181" r:id="rId3"/>
    <p:sldLayoutId id="2147485182" r:id="rId4"/>
    <p:sldLayoutId id="2147485183" r:id="rId5"/>
    <p:sldLayoutId id="2147485184" r:id="rId6"/>
    <p:sldLayoutId id="2147485185" r:id="rId7"/>
    <p:sldLayoutId id="2147485186" r:id="rId8"/>
    <p:sldLayoutId id="2147485187" r:id="rId9"/>
    <p:sldLayoutId id="214748518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7772174"/>
      </p:ext>
    </p:extLst>
  </p:cSld>
  <p:clrMap bg1="lt1" tx1="dk1" bg2="dk2" tx2="lt2" accent1="accent1" accent2="accent2" accent3="accent3" accent4="accent4" accent5="accent5" accent6="accent6" hlink="hlink" folHlink="folHlink"/>
  <p:sldLayoutIdLst>
    <p:sldLayoutId id="2147485190" r:id="rId1"/>
    <p:sldLayoutId id="2147485191" r:id="rId2"/>
    <p:sldLayoutId id="2147485192" r:id="rId3"/>
    <p:sldLayoutId id="2147485193" r:id="rId4"/>
    <p:sldLayoutId id="2147485194" r:id="rId5"/>
    <p:sldLayoutId id="2147485195" r:id="rId6"/>
    <p:sldLayoutId id="2147485196" r:id="rId7"/>
    <p:sldLayoutId id="2147485197" r:id="rId8"/>
    <p:sldLayoutId id="2147485198" r:id="rId9"/>
    <p:sldLayoutId id="2147485199" r:id="rId10"/>
    <p:sldLayoutId id="21474852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5415">
              <a:schemeClr val="bg1"/>
            </a:gs>
            <a:gs pos="0">
              <a:schemeClr val="bg1"/>
            </a:gs>
            <a:gs pos="10000">
              <a:schemeClr val="bg1"/>
            </a:gs>
            <a:gs pos="75000">
              <a:schemeClr val="bg1"/>
            </a:gs>
            <a:gs pos="82000">
              <a:schemeClr val="bg1"/>
            </a:gs>
          </a:gsLst>
          <a:lin ang="4200000" scaled="0"/>
          <a:tileRect/>
        </a:gradFill>
        <a:effectLst/>
      </p:bgPr>
    </p:bg>
    <p:spTree>
      <p:nvGrpSpPr>
        <p:cNvPr id="1" name="Shape 15"/>
        <p:cNvGrpSpPr/>
        <p:nvPr/>
      </p:nvGrpSpPr>
      <p:grpSpPr>
        <a:xfrm>
          <a:off x="0" y="0"/>
          <a:ext cx="0" cy="0"/>
          <a:chOff x="0" y="0"/>
          <a:chExt cx="0" cy="0"/>
        </a:xfrm>
      </p:grpSpPr>
      <p:sp>
        <p:nvSpPr>
          <p:cNvPr id="16" name="Google Shape;16;p1"/>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7" name="Google Shape;17;p1"/>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1"/>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1"/>
          <p:cNvSpPr txBox="1"/>
          <p:nvPr/>
        </p:nvSpPr>
        <p:spPr>
          <a:xfrm>
            <a:off x="3124200" y="6356349"/>
            <a:ext cx="2895600" cy="36390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
        <p:nvSpPr>
          <p:cNvPr id="20" name="Google Shape;20;p1"/>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sz="1400" b="0" i="0">
              <a:latin typeface="Arial"/>
              <a:ea typeface="Arial"/>
              <a:cs typeface="Arial"/>
              <a:sym typeface="Arial"/>
            </a:endParaRPr>
          </a:p>
        </p:txBody>
      </p:sp>
    </p:spTree>
    <p:extLst>
      <p:ext uri="{BB962C8B-B14F-4D97-AF65-F5344CB8AC3E}">
        <p14:creationId xmlns:p14="http://schemas.microsoft.com/office/powerpoint/2010/main" val="2467912055"/>
      </p:ext>
    </p:extLst>
  </p:cSld>
  <p:clrMap bg1="lt1" tx1="dk1" bg2="dk2" tx2="lt2" accent1="accent1" accent2="accent2" accent3="accent3" accent4="accent4" accent5="accent5" accent6="accent6" hlink="hlink" folHlink="folHlink"/>
  <p:sldLayoutIdLst>
    <p:sldLayoutId id="2147485202" r:id="rId1"/>
    <p:sldLayoutId id="2147485203" r:id="rId2"/>
    <p:sldLayoutId id="2147485204" r:id="rId3"/>
    <p:sldLayoutId id="2147485205" r:id="rId4"/>
    <p:sldLayoutId id="2147485206" r:id="rId5"/>
    <p:sldLayoutId id="2147485207" r:id="rId6"/>
    <p:sldLayoutId id="2147485208" r:id="rId7"/>
    <p:sldLayoutId id="2147485209" r:id="rId8"/>
    <p:sldLayoutId id="2147485210" r:id="rId9"/>
    <p:sldLayoutId id="214748521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5415">
              <a:schemeClr val="bg1"/>
            </a:gs>
            <a:gs pos="0">
              <a:schemeClr val="bg1"/>
            </a:gs>
            <a:gs pos="10000">
              <a:schemeClr val="bg1"/>
            </a:gs>
            <a:gs pos="75000">
              <a:schemeClr val="bg1"/>
            </a:gs>
            <a:gs pos="82000">
              <a:schemeClr val="bg1"/>
            </a:gs>
          </a:gsLst>
          <a:lin ang="4200000" scaled="0"/>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77730080"/>
      </p:ext>
    </p:extLst>
  </p:cSld>
  <p:clrMap bg1="lt1" tx1="dk1" bg2="dk2" tx2="lt2" accent1="accent1" accent2="accent2" accent3="accent3" accent4="accent4" accent5="accent5" accent6="accent6" hlink="hlink" folHlink="folHlink"/>
  <p:sldLayoutIdLst>
    <p:sldLayoutId id="2147485213" r:id="rId1"/>
    <p:sldLayoutId id="2147485214" r:id="rId2"/>
    <p:sldLayoutId id="2147485215" r:id="rId3"/>
    <p:sldLayoutId id="2147485216" r:id="rId4"/>
    <p:sldLayoutId id="2147485217" r:id="rId5"/>
    <p:sldLayoutId id="2147485218" r:id="rId6"/>
    <p:sldLayoutId id="2147485219" r:id="rId7"/>
    <p:sldLayoutId id="2147485220" r:id="rId8"/>
    <p:sldLayoutId id="2147485221" r:id="rId9"/>
    <p:sldLayoutId id="214748522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9966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2054461-AAF1-45B2-BD67-9A2B8571EBCB}" type="slidenum">
              <a:rPr lang="en-US" smtClean="0"/>
              <a:pPr>
                <a:defRPr/>
              </a:pPr>
              <a:t>‹#›</a:t>
            </a:fld>
            <a:endParaRPr lang="en-US" dirty="0"/>
          </a:p>
        </p:txBody>
      </p:sp>
    </p:spTree>
    <p:extLst>
      <p:ext uri="{BB962C8B-B14F-4D97-AF65-F5344CB8AC3E}">
        <p14:creationId xmlns:p14="http://schemas.microsoft.com/office/powerpoint/2010/main" val="1715673293"/>
      </p:ext>
    </p:extLst>
  </p:cSld>
  <p:clrMap bg1="lt1" tx1="dk1" bg2="lt2" tx2="dk2" accent1="accent1" accent2="accent2" accent3="accent3" accent4="accent4" accent5="accent5" accent6="accent6" hlink="hlink" folHlink="folHlink"/>
  <p:sldLayoutIdLst>
    <p:sldLayoutId id="2147485257" r:id="rId1"/>
    <p:sldLayoutId id="2147485258" r:id="rId2"/>
    <p:sldLayoutId id="2147485259" r:id="rId3"/>
    <p:sldLayoutId id="2147485260" r:id="rId4"/>
    <p:sldLayoutId id="2147485261" r:id="rId5"/>
    <p:sldLayoutId id="2147485262" r:id="rId6"/>
    <p:sldLayoutId id="2147485263" r:id="rId7"/>
    <p:sldLayoutId id="2147485264" r:id="rId8"/>
    <p:sldLayoutId id="2147485265" r:id="rId9"/>
    <p:sldLayoutId id="2147485266" r:id="rId10"/>
    <p:sldLayoutId id="21474852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76" name="Google Shape;76;p12"/>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12"/>
          <p:cNvSpPr txBox="1"/>
          <p:nvPr/>
        </p:nvSpPr>
        <p:spPr>
          <a:xfrm>
            <a:off x="3124200" y="6356349"/>
            <a:ext cx="2895600" cy="36390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
        <p:nvSpPr>
          <p:cNvPr id="79" name="Google Shape;79;p12"/>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sz="1400" b="0" i="0">
              <a:latin typeface="Arial"/>
              <a:ea typeface="Arial"/>
              <a:cs typeface="Arial"/>
              <a:sym typeface="Arial"/>
            </a:endParaRPr>
          </a:p>
        </p:txBody>
      </p:sp>
    </p:spTree>
    <p:extLst>
      <p:ext uri="{BB962C8B-B14F-4D97-AF65-F5344CB8AC3E}">
        <p14:creationId xmlns:p14="http://schemas.microsoft.com/office/powerpoint/2010/main" val="758761035"/>
      </p:ext>
    </p:extLst>
  </p:cSld>
  <p:clrMap bg1="lt1" tx1="dk1" bg2="dk2" tx2="lt2" accent1="accent1" accent2="accent2" accent3="accent3" accent4="accent4" accent5="accent5" accent6="accent6" hlink="hlink" folHlink="folHlink"/>
  <p:sldLayoutIdLst>
    <p:sldLayoutId id="2147485269" r:id="rId1"/>
    <p:sldLayoutId id="2147485270" r:id="rId2"/>
    <p:sldLayoutId id="2147485271" r:id="rId3"/>
    <p:sldLayoutId id="2147485272" r:id="rId4"/>
    <p:sldLayoutId id="2147485273" r:id="rId5"/>
    <p:sldLayoutId id="2147485274" r:id="rId6"/>
    <p:sldLayoutId id="2147485275" r:id="rId7"/>
    <p:sldLayoutId id="2147485276" r:id="rId8"/>
    <p:sldLayoutId id="2147485277" r:id="rId9"/>
    <p:sldLayoutId id="214748527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030A0"/>
            </a:gs>
            <a:gs pos="0">
              <a:srgbClr val="B493CD"/>
            </a:gs>
            <a:gs pos="100000">
              <a:srgbClr val="7030A0"/>
            </a:gs>
            <a:gs pos="100000">
              <a:schemeClr val="bg1"/>
            </a:gs>
            <a:gs pos="100000">
              <a:schemeClr val="bg1"/>
            </a:gs>
            <a:gs pos="0">
              <a:srgbClr val="C2A6D6"/>
            </a:gs>
            <a:gs pos="100000">
              <a:srgbClr val="FFFFFF"/>
            </a:gs>
            <a:gs pos="100000">
              <a:srgbClr val="B99AD0"/>
            </a:gs>
          </a:gsLst>
          <a:path path="circle">
            <a:fillToRect l="100000" t="10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72688574"/>
      </p:ext>
    </p:extLst>
  </p:cSld>
  <p:clrMap bg1="lt1" tx1="dk1" bg2="dk2" tx2="lt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030A0"/>
            </a:gs>
            <a:gs pos="0">
              <a:srgbClr val="B493CD"/>
            </a:gs>
            <a:gs pos="100000">
              <a:srgbClr val="7030A0"/>
            </a:gs>
            <a:gs pos="100000">
              <a:schemeClr val="bg1"/>
            </a:gs>
            <a:gs pos="100000">
              <a:schemeClr val="bg1"/>
            </a:gs>
            <a:gs pos="0">
              <a:srgbClr val="C2A6D6"/>
            </a:gs>
            <a:gs pos="100000">
              <a:srgbClr val="FFFFFF"/>
            </a:gs>
            <a:gs pos="100000">
              <a:srgbClr val="B99AD0"/>
            </a:gs>
          </a:gsLst>
          <a:path path="circle">
            <a:fillToRect l="100000" t="10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50416599"/>
      </p:ext>
    </p:extLst>
  </p:cSld>
  <p:clrMap bg1="lt1" tx1="dk1" bg2="dk2" tx2="lt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030A0"/>
            </a:gs>
            <a:gs pos="0">
              <a:srgbClr val="B493CD"/>
            </a:gs>
            <a:gs pos="100000">
              <a:srgbClr val="7030A0"/>
            </a:gs>
            <a:gs pos="100000">
              <a:schemeClr val="bg1"/>
            </a:gs>
            <a:gs pos="100000">
              <a:schemeClr val="bg1"/>
            </a:gs>
            <a:gs pos="0">
              <a:srgbClr val="C2A6D6"/>
            </a:gs>
            <a:gs pos="100000">
              <a:srgbClr val="FFFFFF"/>
            </a:gs>
            <a:gs pos="100000">
              <a:srgbClr val="B99AD0"/>
            </a:gs>
          </a:gsLst>
          <a:path path="circle">
            <a:fillToRect l="100000" t="100000"/>
          </a:path>
          <a:tileRect/>
        </a:gradFill>
        <a:effectLst/>
      </p:bgPr>
    </p:bg>
    <p:spTree>
      <p:nvGrpSpPr>
        <p:cNvPr id="1" name="Shape 15"/>
        <p:cNvGrpSpPr/>
        <p:nvPr/>
      </p:nvGrpSpPr>
      <p:grpSpPr>
        <a:xfrm>
          <a:off x="0" y="0"/>
          <a:ext cx="0" cy="0"/>
          <a:chOff x="0" y="0"/>
          <a:chExt cx="0" cy="0"/>
        </a:xfrm>
      </p:grpSpPr>
      <p:sp>
        <p:nvSpPr>
          <p:cNvPr id="16" name="Google Shape;16;p1"/>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R="0" lvl="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7" name="Google Shape;17;p1"/>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1"/>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1"/>
          <p:cNvSpPr txBox="1"/>
          <p:nvPr/>
        </p:nvSpPr>
        <p:spPr>
          <a:xfrm>
            <a:off x="3124200" y="6356349"/>
            <a:ext cx="2895600" cy="36390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 name="Google Shape;20;p1"/>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sz="1400" b="0" i="0">
              <a:latin typeface="Arial"/>
              <a:ea typeface="Arial"/>
              <a:cs typeface="Arial"/>
              <a:sym typeface="Arial"/>
            </a:endParaRPr>
          </a:p>
        </p:txBody>
      </p:sp>
    </p:spTree>
    <p:extLst>
      <p:ext uri="{BB962C8B-B14F-4D97-AF65-F5344CB8AC3E}">
        <p14:creationId xmlns:p14="http://schemas.microsoft.com/office/powerpoint/2010/main" val="3447186006"/>
      </p:ext>
    </p:extLst>
  </p:cSld>
  <p:clrMap bg1="lt1" tx1="dk1" bg2="dk2" tx2="lt2" accent1="accent1" accent2="accent2" accent3="accent3" accent4="accent4" accent5="accent5" accent6="accent6" hlink="hlink" folHlink="folHlink"/>
  <p:sldLayoutIdLst>
    <p:sldLayoutId id="2147484773" r:id="rId1"/>
    <p:sldLayoutId id="2147484774" r:id="rId2"/>
    <p:sldLayoutId id="2147484775" r:id="rId3"/>
    <p:sldLayoutId id="2147484776" r:id="rId4"/>
    <p:sldLayoutId id="2147484777" r:id="rId5"/>
    <p:sldLayoutId id="2147484778" r:id="rId6"/>
    <p:sldLayoutId id="2147484779" r:id="rId7"/>
    <p:sldLayoutId id="2147484780" r:id="rId8"/>
    <p:sldLayoutId id="2147484781" r:id="rId9"/>
    <p:sldLayoutId id="21474847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030A0"/>
            </a:gs>
            <a:gs pos="0">
              <a:srgbClr val="B493CD"/>
            </a:gs>
            <a:gs pos="100000">
              <a:srgbClr val="7030A0"/>
            </a:gs>
            <a:gs pos="100000">
              <a:schemeClr val="bg1"/>
            </a:gs>
            <a:gs pos="100000">
              <a:schemeClr val="bg1"/>
            </a:gs>
            <a:gs pos="0">
              <a:srgbClr val="C2A6D6"/>
            </a:gs>
            <a:gs pos="100000">
              <a:srgbClr val="FFFFFF"/>
            </a:gs>
            <a:gs pos="100000">
              <a:srgbClr val="B99AD0"/>
            </a:gs>
          </a:gsLst>
          <a:path path="circle">
            <a:fillToRect l="100000" t="10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87870388"/>
      </p:ext>
    </p:extLst>
  </p:cSld>
  <p:clrMap bg1="lt1" tx1="dk1" bg2="dk2" tx2="lt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030A0"/>
            </a:gs>
            <a:gs pos="0">
              <a:srgbClr val="B493CD"/>
            </a:gs>
            <a:gs pos="100000">
              <a:srgbClr val="7030A0"/>
            </a:gs>
            <a:gs pos="100000">
              <a:schemeClr val="bg1"/>
            </a:gs>
            <a:gs pos="100000">
              <a:schemeClr val="bg1"/>
            </a:gs>
            <a:gs pos="0">
              <a:srgbClr val="C2A6D6"/>
            </a:gs>
            <a:gs pos="100000">
              <a:srgbClr val="FFFFFF"/>
            </a:gs>
            <a:gs pos="100000">
              <a:srgbClr val="B99AD0"/>
            </a:gs>
          </a:gsLst>
          <a:path path="circle">
            <a:fillToRect l="100000" t="100000"/>
          </a:path>
          <a:tileRect/>
        </a:gradFill>
        <a:effectLst/>
      </p:bgPr>
    </p:bg>
    <p:spTree>
      <p:nvGrpSpPr>
        <p:cNvPr id="1" name="Shape 15"/>
        <p:cNvGrpSpPr/>
        <p:nvPr/>
      </p:nvGrpSpPr>
      <p:grpSpPr>
        <a:xfrm>
          <a:off x="0" y="0"/>
          <a:ext cx="0" cy="0"/>
          <a:chOff x="0" y="0"/>
          <a:chExt cx="0" cy="0"/>
        </a:xfrm>
      </p:grpSpPr>
      <p:sp>
        <p:nvSpPr>
          <p:cNvPr id="16" name="Google Shape;16;p1"/>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R="0" lvl="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R="0" lvl="1"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R="0" lvl="2"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R="0" lvl="3"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R="0" lvl="4"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R="0" lvl="5"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R="0" lvl="6"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R="0" lvl="7"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R="0" lvl="8"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7" name="Google Shape;17;p1"/>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1"/>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1"/>
          <p:cNvSpPr txBox="1"/>
          <p:nvPr/>
        </p:nvSpPr>
        <p:spPr>
          <a:xfrm>
            <a:off x="3124200" y="6356349"/>
            <a:ext cx="2895600" cy="36390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 name="Google Shape;20;p1"/>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sz="1400" b="0" i="0">
              <a:latin typeface="Arial"/>
              <a:ea typeface="Arial"/>
              <a:cs typeface="Arial"/>
              <a:sym typeface="Arial"/>
            </a:endParaRPr>
          </a:p>
        </p:txBody>
      </p:sp>
    </p:spTree>
    <p:extLst>
      <p:ext uri="{BB962C8B-B14F-4D97-AF65-F5344CB8AC3E}">
        <p14:creationId xmlns:p14="http://schemas.microsoft.com/office/powerpoint/2010/main" val="1581223038"/>
      </p:ext>
    </p:extLst>
  </p:cSld>
  <p:clrMap bg1="lt1" tx1="dk1" bg2="dk2" tx2="lt2" accent1="accent1" accent2="accent2" accent3="accent3" accent4="accent4" accent5="accent5" accent6="accent6" hlink="hlink" folHlink="folHlink"/>
  <p:sldLayoutIdLst>
    <p:sldLayoutId id="2147484916" r:id="rId1"/>
    <p:sldLayoutId id="2147484917" r:id="rId2"/>
    <p:sldLayoutId id="2147484918" r:id="rId3"/>
    <p:sldLayoutId id="2147484919" r:id="rId4"/>
    <p:sldLayoutId id="2147484920" r:id="rId5"/>
    <p:sldLayoutId id="2147484921" r:id="rId6"/>
    <p:sldLayoutId id="2147484922" r:id="rId7"/>
    <p:sldLayoutId id="2147484923" r:id="rId8"/>
    <p:sldLayoutId id="2147484924" r:id="rId9"/>
    <p:sldLayoutId id="214748492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030A0"/>
            </a:gs>
            <a:gs pos="0">
              <a:srgbClr val="B493CD"/>
            </a:gs>
            <a:gs pos="100000">
              <a:srgbClr val="7030A0"/>
            </a:gs>
            <a:gs pos="100000">
              <a:schemeClr val="bg1"/>
            </a:gs>
            <a:gs pos="100000">
              <a:schemeClr val="bg1"/>
            </a:gs>
            <a:gs pos="0">
              <a:srgbClr val="C2A6D6"/>
            </a:gs>
            <a:gs pos="100000">
              <a:srgbClr val="FFFFFF"/>
            </a:gs>
            <a:gs pos="100000">
              <a:srgbClr val="B99AD0"/>
            </a:gs>
          </a:gsLst>
          <a:path path="circle">
            <a:fillToRect l="100000" t="100000"/>
          </a:path>
          <a:tileRect/>
        </a:gradFill>
        <a:effectLst/>
      </p:bgPr>
    </p:bg>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76" name="Google Shape;76;p12"/>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12"/>
          <p:cNvSpPr txBox="1"/>
          <p:nvPr/>
        </p:nvSpPr>
        <p:spPr>
          <a:xfrm>
            <a:off x="3124200" y="6356349"/>
            <a:ext cx="2895600" cy="36390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
        <p:nvSpPr>
          <p:cNvPr id="79" name="Google Shape;79;p12"/>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CA"/>
              <a:t>‹#›</a:t>
            </a:fld>
            <a:endParaRPr sz="1400" b="0" i="0">
              <a:latin typeface="Arial"/>
              <a:ea typeface="Arial"/>
              <a:cs typeface="Arial"/>
              <a:sym typeface="Arial"/>
            </a:endParaRPr>
          </a:p>
        </p:txBody>
      </p:sp>
    </p:spTree>
    <p:extLst>
      <p:ext uri="{BB962C8B-B14F-4D97-AF65-F5344CB8AC3E}">
        <p14:creationId xmlns:p14="http://schemas.microsoft.com/office/powerpoint/2010/main" val="2284032443"/>
      </p:ext>
    </p:extLst>
  </p:cSld>
  <p:clrMap bg1="lt1" tx1="dk1" bg2="dk2" tx2="lt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030A0"/>
            </a:gs>
            <a:gs pos="0">
              <a:srgbClr val="B493CD"/>
            </a:gs>
            <a:gs pos="100000">
              <a:srgbClr val="7030A0"/>
            </a:gs>
            <a:gs pos="100000">
              <a:schemeClr val="bg1"/>
            </a:gs>
            <a:gs pos="100000">
              <a:schemeClr val="bg1"/>
            </a:gs>
            <a:gs pos="0">
              <a:srgbClr val="C2A6D6"/>
            </a:gs>
            <a:gs pos="100000">
              <a:srgbClr val="FFFFFF"/>
            </a:gs>
            <a:gs pos="100000">
              <a:srgbClr val="B99AD0"/>
            </a:gs>
          </a:gsLst>
          <a:path path="circle">
            <a:fillToRect l="100000" t="10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26929596"/>
      </p:ext>
    </p:extLst>
  </p:cSld>
  <p:clrMap bg1="lt1" tx1="dk1" bg2="dk2" tx2="lt2" accent1="accent1" accent2="accent2" accent3="accent3" accent4="accent4" accent5="accent5" accent6="accent6" hlink="hlink" folHlink="folHlink"/>
  <p:sldLayoutIdLst>
    <p:sldLayoutId id="2147485136" r:id="rId1"/>
    <p:sldLayoutId id="2147485137" r:id="rId2"/>
    <p:sldLayoutId id="2147485138" r:id="rId3"/>
    <p:sldLayoutId id="2147485139" r:id="rId4"/>
    <p:sldLayoutId id="2147485140" r:id="rId5"/>
    <p:sldLayoutId id="2147485141" r:id="rId6"/>
    <p:sldLayoutId id="2147485142" r:id="rId7"/>
    <p:sldLayoutId id="2147485143" r:id="rId8"/>
    <p:sldLayoutId id="2147485144" r:id="rId9"/>
    <p:sldLayoutId id="214748514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
        <p:cNvGrpSpPr/>
        <p:nvPr/>
      </p:nvGrpSpPr>
      <p:grpSpPr>
        <a:xfrm>
          <a:off x="0" y="0"/>
          <a:ext cx="0" cy="0"/>
          <a:chOff x="0" y="0"/>
          <a:chExt cx="0" cy="0"/>
        </a:xfrm>
      </p:grpSpPr>
      <p:sp>
        <p:nvSpPr>
          <p:cNvPr id="16" name="Google Shape;16;p1"/>
          <p:cNvSpPr txBox="1">
            <a:spLocks noGrp="1"/>
          </p:cNvSpPr>
          <p:nvPr>
            <p:ph type="title"/>
          </p:nvPr>
        </p:nvSpPr>
        <p:spPr>
          <a:xfrm>
            <a:off x="457200" y="275167"/>
            <a:ext cx="8218500" cy="1128000"/>
          </a:xfrm>
          <a:prstGeom prst="rect">
            <a:avLst/>
          </a:prstGeom>
          <a:noFill/>
          <a:ln>
            <a:noFill/>
          </a:ln>
        </p:spPr>
        <p:txBody>
          <a:bodyPr spcFirstLastPara="1" wrap="square" lIns="91425" tIns="91425" rIns="91425" bIns="91425" anchor="t" anchorCtr="0">
            <a:noAutofit/>
          </a:bodyPr>
          <a:lstStyle>
            <a:lvl1pPr marL="0" marR="0" lvl="0" indent="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1pPr>
            <a:lvl2pPr marL="742950" marR="0" lvl="1" indent="-28575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2pPr>
            <a:lvl3pPr marL="1143000" marR="0" lvl="2"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3pPr>
            <a:lvl4pPr marL="1600200" marR="0" lvl="3"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4pPr>
            <a:lvl5pPr marL="2057400" marR="0" lvl="4"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5pPr>
            <a:lvl6pPr marL="2514600" marR="0" lvl="5"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6pPr>
            <a:lvl7pPr marL="2971800" marR="0" lvl="6"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7pPr>
            <a:lvl8pPr marL="3429000" marR="0" lvl="7"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8pPr>
            <a:lvl9pPr marL="3886200" marR="0" lvl="8" indent="-228600" algn="l" rtl="0">
              <a:lnSpc>
                <a:spcPct val="102000"/>
              </a:lnSpc>
              <a:spcBef>
                <a:spcPts val="0"/>
              </a:spcBef>
              <a:spcAft>
                <a:spcPts val="0"/>
              </a:spcAft>
              <a:buClr>
                <a:srgbClr val="FFFFFF"/>
              </a:buClr>
              <a:buSzPts val="1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7" name="Google Shape;17;p1"/>
          <p:cNvSpPr txBox="1">
            <a:spLocks noGrp="1"/>
          </p:cNvSpPr>
          <p:nvPr>
            <p:ph type="body" idx="1"/>
          </p:nvPr>
        </p:nvSpPr>
        <p:spPr>
          <a:xfrm>
            <a:off x="457200" y="1600200"/>
            <a:ext cx="8218500" cy="504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2000"/>
              </a:lnSpc>
              <a:spcBef>
                <a:spcPts val="0"/>
              </a:spcBef>
              <a:spcAft>
                <a:spcPts val="0"/>
              </a:spcAft>
              <a:buClr>
                <a:srgbClr val="000000"/>
              </a:buClr>
              <a:buSzPts val="3200"/>
              <a:buFont typeface="Calibri"/>
              <a:buChar char="•"/>
              <a:defRPr sz="3200" b="0" i="0" u="none" strike="noStrike" cap="none">
                <a:solidFill>
                  <a:srgbClr val="FFFFFF"/>
                </a:solidFill>
                <a:latin typeface="Calibri"/>
                <a:ea typeface="Calibri"/>
                <a:cs typeface="Calibri"/>
                <a:sym typeface="Calibri"/>
              </a:defRPr>
            </a:lvl1pPr>
            <a:lvl2pPr marL="914400" marR="0" lvl="1" indent="-381000" algn="l" rtl="0">
              <a:lnSpc>
                <a:spcPct val="102000"/>
              </a:lnSpc>
              <a:spcBef>
                <a:spcPts val="1425"/>
              </a:spcBef>
              <a:spcAft>
                <a:spcPts val="0"/>
              </a:spcAft>
              <a:buClr>
                <a:srgbClr val="000000"/>
              </a:buClr>
              <a:buSzPts val="2400"/>
              <a:buFont typeface="Calibri"/>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102000"/>
              </a:lnSpc>
              <a:spcBef>
                <a:spcPts val="1138"/>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102000"/>
              </a:lnSpc>
              <a:spcBef>
                <a:spcPts val="850"/>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102000"/>
              </a:lnSpc>
              <a:spcBef>
                <a:spcPts val="575"/>
              </a:spcBef>
              <a:spcAft>
                <a:spcPts val="0"/>
              </a:spcAft>
              <a:buClr>
                <a:srgbClr val="000000"/>
              </a:buClr>
              <a:buSzPts val="2000"/>
              <a:buFont typeface="Calibri"/>
              <a:buChar char="•"/>
              <a:defRPr sz="20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1"/>
          <p:cNvSpPr txBox="1">
            <a:spLocks noGrp="1"/>
          </p:cNvSpPr>
          <p:nvPr>
            <p:ph type="dt" idx="10"/>
          </p:nvPr>
        </p:nvSpPr>
        <p:spPr>
          <a:xfrm>
            <a:off x="457200" y="6356349"/>
            <a:ext cx="2122500"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Calibri"/>
              <a:buNone/>
              <a:defRPr sz="1800" b="1" i="1" u="none" strike="noStrike" cap="none">
                <a:solidFill>
                  <a:srgbClr val="000000"/>
                </a:solidFill>
                <a:latin typeface="Calibri"/>
                <a:ea typeface="Calibri"/>
                <a:cs typeface="Calibri"/>
                <a:sym typeface="Calibri"/>
              </a:defRPr>
            </a:lvl1pPr>
            <a:lvl2pPr marL="742950" marR="0" lvl="1" indent="-28575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143000" marR="0" lvl="2"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600200" marR="0" lvl="3"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057400" marR="0" lvl="4"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514600" marR="0" lvl="5"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429000" marR="0" lvl="6"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4800600" marR="0" lvl="7"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6629400" marR="0" lvl="8" indent="-22860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1"/>
          <p:cNvSpPr txBox="1"/>
          <p:nvPr/>
        </p:nvSpPr>
        <p:spPr>
          <a:xfrm>
            <a:off x="3124200" y="6356349"/>
            <a:ext cx="2895600" cy="36390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
        <p:nvSpPr>
          <p:cNvPr id="20" name="Google Shape;20;p1"/>
          <p:cNvSpPr txBox="1">
            <a:spLocks noGrp="1"/>
          </p:cNvSpPr>
          <p:nvPr>
            <p:ph type="sldNum" idx="12"/>
          </p:nvPr>
        </p:nvSpPr>
        <p:spPr>
          <a:xfrm>
            <a:off x="6553200" y="6356349"/>
            <a:ext cx="2122500" cy="4572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1" i="1"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sz="1400" b="0" i="0">
              <a:latin typeface="Arial"/>
              <a:ea typeface="Arial"/>
              <a:cs typeface="Arial"/>
              <a:sym typeface="Arial"/>
            </a:endParaRPr>
          </a:p>
        </p:txBody>
      </p:sp>
    </p:spTree>
    <p:extLst>
      <p:ext uri="{BB962C8B-B14F-4D97-AF65-F5344CB8AC3E}">
        <p14:creationId xmlns:p14="http://schemas.microsoft.com/office/powerpoint/2010/main" val="2392248035"/>
      </p:ext>
    </p:extLst>
  </p:cSld>
  <p:clrMap bg1="lt1" tx1="dk1" bg2="dk2" tx2="lt2" accent1="accent1" accent2="accent2" accent3="accent3" accent4="accent4" accent5="accent5" accent6="accent6" hlink="hlink" folHlink="folHlink"/>
  <p:sldLayoutIdLst>
    <p:sldLayoutId id="2147485147" r:id="rId1"/>
    <p:sldLayoutId id="2147485148" r:id="rId2"/>
    <p:sldLayoutId id="2147485149" r:id="rId3"/>
    <p:sldLayoutId id="2147485150" r:id="rId4"/>
    <p:sldLayoutId id="2147485151" r:id="rId5"/>
    <p:sldLayoutId id="2147485152" r:id="rId6"/>
    <p:sldLayoutId id="2147485153" r:id="rId7"/>
    <p:sldLayoutId id="2147485154" r:id="rId8"/>
    <p:sldLayoutId id="2147485155" r:id="rId9"/>
    <p:sldLayoutId id="214748515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10.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110.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110.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5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6.xml"/><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110.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8.xml"/><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110.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131.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131.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2.xm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13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7.xml"/><Relationship Id="rId1" Type="http://schemas.openxmlformats.org/officeDocument/2006/relationships/slideLayout" Target="../slideLayouts/slideLayout162.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8.xml"/><Relationship Id="rId1" Type="http://schemas.openxmlformats.org/officeDocument/2006/relationships/slideLayout" Target="../slideLayouts/slideLayout16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9.xml"/><Relationship Id="rId1" Type="http://schemas.openxmlformats.org/officeDocument/2006/relationships/slideLayout" Target="../slideLayouts/slideLayout162.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0.xml"/><Relationship Id="rId1" Type="http://schemas.openxmlformats.org/officeDocument/2006/relationships/slideLayout" Target="../slideLayouts/slideLayout16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3.xml"/><Relationship Id="rId1" Type="http://schemas.openxmlformats.org/officeDocument/2006/relationships/slideLayout" Target="../slideLayouts/slideLayout130.xml"/></Relationships>
</file>

<file path=ppt/slides/_rels/slide5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4.xml"/><Relationship Id="rId1" Type="http://schemas.openxmlformats.org/officeDocument/2006/relationships/slideLayout" Target="../slideLayouts/slideLayout130.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4" name="Picture 3">
            <a:extLst>
              <a:ext uri="{FF2B5EF4-FFF2-40B4-BE49-F238E27FC236}">
                <a16:creationId xmlns:a16="http://schemas.microsoft.com/office/drawing/2014/main" id="{4EE7D9B7-1829-4DEE-9A38-C5EB21CDAF74}"/>
              </a:ext>
            </a:extLst>
          </p:cNvPr>
          <p:cNvPicPr>
            <a:picLocks noChangeAspect="1"/>
          </p:cNvPicPr>
          <p:nvPr/>
        </p:nvPicPr>
        <p:blipFill>
          <a:blip r:embed="rId3"/>
          <a:stretch>
            <a:fillRect/>
          </a:stretch>
        </p:blipFill>
        <p:spPr>
          <a:xfrm>
            <a:off x="-1" y="0"/>
            <a:ext cx="9144001" cy="6858000"/>
          </a:xfrm>
          <a:prstGeom prst="rect">
            <a:avLst/>
          </a:prstGeom>
        </p:spPr>
      </p:pic>
      <p:sp>
        <p:nvSpPr>
          <p:cNvPr id="113" name="Google Shape;113;p24"/>
          <p:cNvSpPr txBox="1">
            <a:spLocks noGrp="1"/>
          </p:cNvSpPr>
          <p:nvPr>
            <p:ph type="title" idx="4294967295"/>
          </p:nvPr>
        </p:nvSpPr>
        <p:spPr>
          <a:xfrm>
            <a:off x="1002325" y="4180114"/>
            <a:ext cx="7139350" cy="2430885"/>
          </a:xfrm>
          <a:prstGeom prst="rect">
            <a:avLst/>
          </a:prstGeom>
          <a:solidFill>
            <a:srgbClr val="000000">
              <a:alpha val="58430"/>
            </a:srgbClr>
          </a:solidFill>
          <a:ln>
            <a:noFill/>
          </a:ln>
        </p:spPr>
        <p:txBody>
          <a:bodyPr spcFirstLastPara="1" wrap="square" lIns="90000" tIns="45000" rIns="90000" bIns="45000" anchor="ctr" anchorCtr="0">
            <a:noAutofit/>
          </a:bodyPr>
          <a:lstStyle/>
          <a:p>
            <a:pPr algn="ctr"/>
            <a:r>
              <a:rPr lang="en-CA" b="1" dirty="0">
                <a:solidFill>
                  <a:srgbClr val="FFFFFF"/>
                </a:solidFill>
                <a:latin typeface="Calibri"/>
                <a:cs typeface="Calibri"/>
              </a:rPr>
              <a:t>Quispamsis United Church</a:t>
            </a:r>
            <a:br>
              <a:rPr lang="en-CA" b="1" dirty="0">
                <a:solidFill>
                  <a:srgbClr val="FFFFFF"/>
                </a:solidFill>
                <a:latin typeface="Calibri"/>
                <a:cs typeface="Calibri"/>
              </a:rPr>
            </a:br>
            <a:r>
              <a:rPr lang="en-CA" b="1" i="1" dirty="0">
                <a:solidFill>
                  <a:srgbClr val="FFFFFF"/>
                </a:solidFill>
                <a:latin typeface="Calibri"/>
                <a:cs typeface="Calibri"/>
              </a:rPr>
              <a:t> March 24, 2024 – Palm Sunday</a:t>
            </a:r>
            <a:br>
              <a:rPr lang="en-US" b="1" dirty="0">
                <a:solidFill>
                  <a:srgbClr val="FFFFFF"/>
                </a:solidFill>
                <a:latin typeface="Calibri"/>
                <a:cs typeface="Calibri"/>
              </a:rPr>
            </a:br>
            <a:r>
              <a:rPr lang="en-CA" b="1" i="1" dirty="0">
                <a:solidFill>
                  <a:srgbClr val="FFFFFF"/>
                </a:solidFill>
                <a:latin typeface="Calibri"/>
                <a:ea typeface="Calibri"/>
                <a:cs typeface="Calibri"/>
              </a:rPr>
              <a:t>Presider</a:t>
            </a:r>
            <a:r>
              <a:rPr lang="en-CA" i="1" dirty="0">
                <a:solidFill>
                  <a:srgbClr val="FFFFFF"/>
                </a:solidFill>
                <a:latin typeface="Calibri"/>
                <a:ea typeface="Calibri"/>
                <a:cs typeface="Calibri"/>
              </a:rPr>
              <a:t>: </a:t>
            </a:r>
            <a:r>
              <a:rPr lang="en-CA" b="1" i="1" dirty="0">
                <a:solidFill>
                  <a:srgbClr val="FFFFFF"/>
                </a:solidFill>
                <a:latin typeface="Calibri"/>
                <a:ea typeface="Calibri"/>
                <a:cs typeface="Calibri"/>
              </a:rPr>
              <a:t>Rev. Ian Manson</a:t>
            </a:r>
            <a:br>
              <a:rPr lang="en-US" b="1" dirty="0">
                <a:solidFill>
                  <a:srgbClr val="FFFFFF"/>
                </a:solidFill>
                <a:latin typeface="Calibri"/>
                <a:cs typeface="Calibri"/>
              </a:rPr>
            </a:br>
            <a:r>
              <a:rPr lang="en-US" b="1" dirty="0">
                <a:solidFill>
                  <a:srgbClr val="FFFFFF"/>
                </a:solidFill>
                <a:latin typeface="Calibri"/>
                <a:cs typeface="Calibri"/>
              </a:rPr>
              <a:t>Director of Music:  </a:t>
            </a:r>
            <a:r>
              <a:rPr lang="en-CA" b="1" i="1" dirty="0">
                <a:solidFill>
                  <a:srgbClr val="FFFFFF"/>
                </a:solidFill>
                <a:latin typeface="Calibri"/>
                <a:cs typeface="Calibri"/>
              </a:rPr>
              <a:t>Stephen Alexander</a:t>
            </a:r>
            <a:br>
              <a:rPr lang="en-CA" dirty="0"/>
            </a:br>
            <a:r>
              <a:rPr lang="en-US" b="1" dirty="0">
                <a:solidFill>
                  <a:srgbClr val="FFFFFF"/>
                </a:solidFill>
                <a:latin typeface="Calibri"/>
                <a:cs typeface="Calibri"/>
              </a:rPr>
              <a:t>Reader: </a:t>
            </a:r>
            <a:r>
              <a:rPr lang="en-US" b="1" i="1" dirty="0">
                <a:solidFill>
                  <a:srgbClr val="FFFFFF"/>
                </a:solidFill>
                <a:latin typeface="Calibri"/>
                <a:cs typeface="Calibri"/>
              </a:rPr>
              <a:t>Bob Crowley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0"/>
          <p:cNvSpPr txBox="1"/>
          <p:nvPr/>
        </p:nvSpPr>
        <p:spPr>
          <a:xfrm>
            <a:off x="220950" y="1003301"/>
            <a:ext cx="8702100" cy="3924300"/>
          </a:xfrm>
          <a:prstGeom prst="rect">
            <a:avLst/>
          </a:prstGeom>
          <a:solidFill>
            <a:srgbClr val="000000">
              <a:alpha val="58430"/>
            </a:srgbClr>
          </a:solidFill>
          <a:ln>
            <a:noFill/>
          </a:ln>
        </p:spPr>
        <p:txBody>
          <a:bodyPr spcFirstLastPara="1" wrap="square" lIns="90000" tIns="45000" rIns="90000" bIns="45000" anchor="ctr" anchorCtr="0">
            <a:noAutofit/>
          </a:bodyPr>
          <a:lstStyle/>
          <a:p>
            <a:r>
              <a:rPr lang="en-US" sz="3600" dirty="0">
                <a:solidFill>
                  <a:schemeClr val="bg1"/>
                </a:solidFill>
                <a:latin typeface="Calibri" panose="020F0502020204030204" pitchFamily="34" charset="0"/>
                <a:cs typeface="Calibri" panose="020F0502020204030204" pitchFamily="34" charset="0"/>
              </a:rPr>
              <a:t>We, too, prefer to follow the Jesus who inspires crowds and rides triumphant.  </a:t>
            </a:r>
            <a:endParaRPr lang="en-CA" sz="3600" dirty="0">
              <a:solidFill>
                <a:schemeClr val="bg1"/>
              </a:solidFill>
              <a:latin typeface="Calibri" panose="020F0502020204030204" pitchFamily="34" charset="0"/>
              <a:cs typeface="Calibri" panose="020F0502020204030204" pitchFamily="34" charset="0"/>
            </a:endParaRPr>
          </a:p>
          <a:p>
            <a:r>
              <a:rPr lang="en-US" sz="3600" dirty="0">
                <a:solidFill>
                  <a:schemeClr val="bg1"/>
                </a:solidFill>
                <a:latin typeface="Calibri" panose="020F0502020204030204" pitchFamily="34" charset="0"/>
                <a:cs typeface="Calibri" panose="020F0502020204030204" pitchFamily="34" charset="0"/>
              </a:rPr>
              <a:t>	</a:t>
            </a:r>
            <a:r>
              <a:rPr lang="en-US" sz="3600" b="1" dirty="0">
                <a:solidFill>
                  <a:schemeClr val="bg1"/>
                </a:solidFill>
                <a:latin typeface="Calibri" panose="020F0502020204030204" pitchFamily="34" charset="0"/>
                <a:cs typeface="Calibri" panose="020F0502020204030204" pitchFamily="34" charset="0"/>
              </a:rPr>
              <a:t>We too, struggle when our hopes aren’t 	realized, and when we feel forsaken.    </a:t>
            </a:r>
            <a:endParaRPr lang="en-CA" sz="3600" b="1" dirty="0">
              <a:solidFill>
                <a:schemeClr val="bg1"/>
              </a:solidFill>
              <a:latin typeface="Calibri" panose="020F0502020204030204" pitchFamily="34" charset="0"/>
              <a:cs typeface="Calibri" panose="020F0502020204030204" pitchFamily="34" charset="0"/>
            </a:endParaRPr>
          </a:p>
          <a:p>
            <a:r>
              <a:rPr lang="en-US" sz="3600" dirty="0">
                <a:solidFill>
                  <a:schemeClr val="bg1"/>
                </a:solidFill>
                <a:latin typeface="Calibri" panose="020F0502020204030204" pitchFamily="34" charset="0"/>
                <a:cs typeface="Calibri" panose="020F0502020204030204" pitchFamily="34" charset="0"/>
              </a:rPr>
              <a:t>Let us turn to God for wisdom, grace and peace.  Let us pray together:  </a:t>
            </a:r>
            <a:endParaRPr lang="en-CA" sz="3600" dirty="0">
              <a:solidFill>
                <a:schemeClr val="bg1"/>
              </a:solidFill>
              <a:latin typeface="Calibri" panose="020F0502020204030204" pitchFamily="34" charset="0"/>
              <a:cs typeface="Calibri" panose="020F0502020204030204" pitchFamily="34" charset="0"/>
            </a:endParaRPr>
          </a:p>
        </p:txBody>
      </p:sp>
      <p:sp>
        <p:nvSpPr>
          <p:cNvPr id="146" name="Google Shape;146;p30"/>
          <p:cNvSpPr txBox="1">
            <a:spLocks noGrp="1"/>
          </p:cNvSpPr>
          <p:nvPr>
            <p:ph type="title" idx="4294967295"/>
          </p:nvPr>
        </p:nvSpPr>
        <p:spPr>
          <a:xfrm>
            <a:off x="1967700" y="6029496"/>
            <a:ext cx="520860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2400" dirty="0">
                <a:solidFill>
                  <a:srgbClr val="FFFFFF"/>
                </a:solidFill>
                <a:latin typeface="Calibri"/>
                <a:ea typeface="Calibri"/>
                <a:cs typeface="Calibri"/>
                <a:sym typeface="Calibri"/>
              </a:rPr>
              <a:t>Call to Worship (Responsive)  </a:t>
            </a:r>
            <a:endParaRPr sz="24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013803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0"/>
          <p:cNvSpPr txBox="1"/>
          <p:nvPr/>
        </p:nvSpPr>
        <p:spPr>
          <a:xfrm>
            <a:off x="220950" y="352697"/>
            <a:ext cx="8702100" cy="5355772"/>
          </a:xfrm>
          <a:prstGeom prst="rect">
            <a:avLst/>
          </a:prstGeom>
          <a:solidFill>
            <a:srgbClr val="000000">
              <a:alpha val="58430"/>
            </a:srgbClr>
          </a:solidFill>
          <a:ln>
            <a:noFill/>
          </a:ln>
        </p:spPr>
        <p:txBody>
          <a:bodyPr spcFirstLastPara="1" wrap="square" lIns="90000" tIns="45000" rIns="90000" bIns="45000" anchor="ctr" anchorCtr="0">
            <a:noAutofit/>
          </a:bodyPr>
          <a:lstStyle/>
          <a:p>
            <a:r>
              <a:rPr lang="en-US" sz="3500" b="1" dirty="0">
                <a:solidFill>
                  <a:srgbClr val="FFFFFF"/>
                </a:solidFill>
                <a:latin typeface="Calibri"/>
                <a:cs typeface="Calibri"/>
              </a:rPr>
              <a:t>God of majesty and mercy,</a:t>
            </a:r>
            <a:endParaRPr lang="en-CA" sz="3500" b="1" dirty="0">
              <a:solidFill>
                <a:srgbClr val="FFFFFF"/>
              </a:solidFill>
              <a:latin typeface="Calibri"/>
              <a:cs typeface="Calibri"/>
            </a:endParaRPr>
          </a:p>
          <a:p>
            <a:r>
              <a:rPr lang="en-US" sz="3500" b="1" dirty="0">
                <a:solidFill>
                  <a:srgbClr val="FFFFFF"/>
                </a:solidFill>
                <a:latin typeface="Calibri"/>
                <a:cs typeface="Calibri"/>
              </a:rPr>
              <a:t>As we enter Holy Week and gather in your house of prayer, </a:t>
            </a:r>
            <a:endParaRPr lang="en-CA" sz="3500" b="1" dirty="0">
              <a:solidFill>
                <a:srgbClr val="FFFFFF"/>
              </a:solidFill>
              <a:latin typeface="Calibri"/>
              <a:cs typeface="Calibri"/>
            </a:endParaRPr>
          </a:p>
          <a:p>
            <a:r>
              <a:rPr lang="en-US" sz="3500" b="1" dirty="0">
                <a:solidFill>
                  <a:srgbClr val="FFFFFF"/>
                </a:solidFill>
                <a:latin typeface="Calibri"/>
                <a:cs typeface="Calibri"/>
              </a:rPr>
              <a:t>turn our thoughts again to Jerusalem.  </a:t>
            </a:r>
            <a:endParaRPr lang="en-CA" sz="3500" b="1" dirty="0">
              <a:solidFill>
                <a:srgbClr val="FFFFFF"/>
              </a:solidFill>
              <a:latin typeface="Calibri"/>
              <a:cs typeface="Calibri"/>
            </a:endParaRPr>
          </a:p>
          <a:p>
            <a:r>
              <a:rPr lang="en-US" sz="3500" b="1" dirty="0">
                <a:solidFill>
                  <a:srgbClr val="FFFFFF"/>
                </a:solidFill>
                <a:latin typeface="Calibri"/>
                <a:cs typeface="Calibri"/>
              </a:rPr>
              <a:t>Be with us as we acclaim Jesus as Messiah.  </a:t>
            </a:r>
            <a:endParaRPr lang="en-CA" sz="3500" b="1" dirty="0">
              <a:solidFill>
                <a:srgbClr val="FFFFFF"/>
              </a:solidFill>
              <a:latin typeface="Calibri"/>
              <a:cs typeface="Calibri"/>
            </a:endParaRPr>
          </a:p>
          <a:p>
            <a:r>
              <a:rPr lang="en-US" sz="3500" b="1" dirty="0">
                <a:solidFill>
                  <a:srgbClr val="FFFFFF"/>
                </a:solidFill>
                <a:latin typeface="Calibri"/>
                <a:cs typeface="Calibri"/>
              </a:rPr>
              <a:t>Be with us as we watch the power of love confront the powers of the world.  </a:t>
            </a:r>
            <a:endParaRPr lang="en-CA" sz="3500" b="1" dirty="0">
              <a:solidFill>
                <a:srgbClr val="FFFFFF"/>
              </a:solidFill>
              <a:latin typeface="Calibri"/>
              <a:cs typeface="Calibri"/>
            </a:endParaRPr>
          </a:p>
          <a:p>
            <a:r>
              <a:rPr lang="en-US" sz="3500" b="1" dirty="0">
                <a:solidFill>
                  <a:srgbClr val="FFFFFF"/>
                </a:solidFill>
                <a:latin typeface="Calibri"/>
                <a:cs typeface="Calibri"/>
              </a:rPr>
              <a:t>Comfort us with the knowledge that you walk with us through all the joys and sorrows of life. </a:t>
            </a:r>
            <a:endParaRPr lang="en-CA" sz="3500" b="1" dirty="0">
              <a:solidFill>
                <a:srgbClr val="FFFFFF"/>
              </a:solidFill>
              <a:latin typeface="Calibri"/>
              <a:cs typeface="Calibri"/>
            </a:endParaRPr>
          </a:p>
        </p:txBody>
      </p:sp>
      <p:sp>
        <p:nvSpPr>
          <p:cNvPr id="146" name="Google Shape;146;p30"/>
          <p:cNvSpPr txBox="1">
            <a:spLocks noGrp="1"/>
          </p:cNvSpPr>
          <p:nvPr>
            <p:ph type="title" idx="4294967295"/>
          </p:nvPr>
        </p:nvSpPr>
        <p:spPr>
          <a:xfrm>
            <a:off x="1967700" y="6029496"/>
            <a:ext cx="520860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2400" dirty="0">
                <a:solidFill>
                  <a:srgbClr val="FFFFFF"/>
                </a:solidFill>
                <a:latin typeface="Calibri"/>
                <a:ea typeface="Calibri"/>
                <a:cs typeface="Calibri"/>
                <a:sym typeface="Calibri"/>
              </a:rPr>
              <a:t>Prayer of Approach (Unison)  </a:t>
            </a:r>
            <a:endParaRPr sz="24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092012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sp>
        <p:nvSpPr>
          <p:cNvPr id="78" name="Google Shape;78;p12"/>
          <p:cNvSpPr txBox="1"/>
          <p:nvPr/>
        </p:nvSpPr>
        <p:spPr>
          <a:xfrm>
            <a:off x="525050" y="1370400"/>
            <a:ext cx="8197800" cy="4117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Hosanna, loud hosanna</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the happy children sang;</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through pillared court and temple</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the lovely anthem rang:</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9" name="Google Shape;79;p12"/>
          <p:cNvSpPr txBox="1">
            <a:spLocks noGrp="1"/>
          </p:cNvSpPr>
          <p:nvPr>
            <p:ph type="title" idx="4294967295"/>
          </p:nvPr>
        </p:nvSpPr>
        <p:spPr>
          <a:xfrm>
            <a:off x="1967700" y="6170100"/>
            <a:ext cx="520860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CA" sz="2200"/>
              <a:t>Hosanna Loud Hosanna (1/6) - VU 123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3"/>
          <p:cNvSpPr txBox="1"/>
          <p:nvPr/>
        </p:nvSpPr>
        <p:spPr>
          <a:xfrm>
            <a:off x="525050" y="1370400"/>
            <a:ext cx="8197800" cy="4117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to Jesus, who had blessed them,</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close folded to his breast,</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the children sang their praises,</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the simplest and the best.</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85;p13"/>
          <p:cNvSpPr txBox="1">
            <a:spLocks noGrp="1"/>
          </p:cNvSpPr>
          <p:nvPr>
            <p:ph type="title" idx="4294967295"/>
          </p:nvPr>
        </p:nvSpPr>
        <p:spPr>
          <a:xfrm>
            <a:off x="1967700" y="6170100"/>
            <a:ext cx="520860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CA" sz="2200"/>
              <a:t>Hosanna Loud Hosanna (2/6) - VU 123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14"/>
          <p:cNvSpPr txBox="1"/>
          <p:nvPr/>
        </p:nvSpPr>
        <p:spPr>
          <a:xfrm>
            <a:off x="525050" y="1370400"/>
            <a:ext cx="8197800" cy="4117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From Olivet they followed</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'mid an exultant crowd,</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the victory palm-branch waving,</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and singing clear and loud;</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91;p14"/>
          <p:cNvSpPr txBox="1">
            <a:spLocks noGrp="1"/>
          </p:cNvSpPr>
          <p:nvPr>
            <p:ph type="title" idx="4294967295"/>
          </p:nvPr>
        </p:nvSpPr>
        <p:spPr>
          <a:xfrm>
            <a:off x="1967700" y="6170100"/>
            <a:ext cx="520860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CA" sz="2200"/>
              <a:t>Hosanna Loud Hosanna (3/6) - VU 123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15"/>
          <p:cNvSpPr txBox="1"/>
          <p:nvPr/>
        </p:nvSpPr>
        <p:spPr>
          <a:xfrm>
            <a:off x="525050" y="1370400"/>
            <a:ext cx="8197800" cy="4117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the Lord of earth and heaven</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rode on in lowly state,</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content that little children</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should on his bidding wait.</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 name="Google Shape;97;p15"/>
          <p:cNvSpPr txBox="1">
            <a:spLocks noGrp="1"/>
          </p:cNvSpPr>
          <p:nvPr>
            <p:ph type="title" idx="4294967295"/>
          </p:nvPr>
        </p:nvSpPr>
        <p:spPr>
          <a:xfrm>
            <a:off x="1967700" y="6170100"/>
            <a:ext cx="520860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CA" sz="2200"/>
              <a:t>Hosanna Loud Hosanna (4/6) - VU 123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6"/>
          <p:cNvSpPr txBox="1"/>
          <p:nvPr/>
        </p:nvSpPr>
        <p:spPr>
          <a:xfrm>
            <a:off x="525050" y="1370400"/>
            <a:ext cx="8197800" cy="4117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"Hosanna in the highest!"</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That ancient song we sing,</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for Christ is our Redeemer;</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earth, let your anthems ring.</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3" name="Google Shape;103;p16"/>
          <p:cNvSpPr txBox="1">
            <a:spLocks noGrp="1"/>
          </p:cNvSpPr>
          <p:nvPr>
            <p:ph type="title" idx="4294967295"/>
          </p:nvPr>
        </p:nvSpPr>
        <p:spPr>
          <a:xfrm>
            <a:off x="1967700" y="6170100"/>
            <a:ext cx="520860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CA" sz="2200"/>
              <a:t>Hosanna Loud Hosanna (5/6) - VU 123</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7"/>
          <p:cNvSpPr txBox="1"/>
          <p:nvPr/>
        </p:nvSpPr>
        <p:spPr>
          <a:xfrm>
            <a:off x="525050" y="1370400"/>
            <a:ext cx="8197800" cy="4117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O may we ever praise him</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with heart and life and voice,</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and in his humble presence</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eternally rejoice!</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Google Shape;109;p17"/>
          <p:cNvSpPr txBox="1">
            <a:spLocks noGrp="1"/>
          </p:cNvSpPr>
          <p:nvPr>
            <p:ph type="title" idx="4294967295"/>
          </p:nvPr>
        </p:nvSpPr>
        <p:spPr>
          <a:xfrm>
            <a:off x="1967700" y="6170100"/>
            <a:ext cx="520860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CA" sz="2200"/>
              <a:t>Hosanna Loud Hosanna (6/6) - VU 123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4" name="Picture 3">
            <a:extLst>
              <a:ext uri="{FF2B5EF4-FFF2-40B4-BE49-F238E27FC236}">
                <a16:creationId xmlns:a16="http://schemas.microsoft.com/office/drawing/2014/main" id="{4BE090F8-126D-4928-9E63-67B18CEF0581}"/>
              </a:ext>
            </a:extLst>
          </p:cNvPr>
          <p:cNvPicPr>
            <a:picLocks noChangeAspect="1"/>
          </p:cNvPicPr>
          <p:nvPr/>
        </p:nvPicPr>
        <p:blipFill>
          <a:blip r:embed="rId3"/>
          <a:stretch>
            <a:fillRect/>
          </a:stretch>
        </p:blipFill>
        <p:spPr>
          <a:xfrm>
            <a:off x="-1" y="0"/>
            <a:ext cx="9144001" cy="6832936"/>
          </a:xfrm>
          <a:prstGeom prst="rect">
            <a:avLst/>
          </a:prstGeom>
        </p:spPr>
      </p:pic>
      <p:sp>
        <p:nvSpPr>
          <p:cNvPr id="121" name="Google Shape;121;p19"/>
          <p:cNvSpPr txBox="1">
            <a:spLocks noGrp="1"/>
          </p:cNvSpPr>
          <p:nvPr>
            <p:ph type="title" idx="4294967295"/>
          </p:nvPr>
        </p:nvSpPr>
        <p:spPr>
          <a:xfrm>
            <a:off x="2904676" y="6191793"/>
            <a:ext cx="3334647" cy="546585"/>
          </a:xfrm>
          <a:prstGeom prst="rect">
            <a:avLst/>
          </a:prstGeom>
          <a:solidFill>
            <a:srgbClr val="000000">
              <a:alpha val="58459"/>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Font typeface="Calibri"/>
              <a:buNone/>
            </a:pPr>
            <a:r>
              <a:rPr lang="en-US" sz="2200" dirty="0"/>
              <a:t>A Time of Contemplation</a:t>
            </a:r>
            <a:endParaRPr dirty="0"/>
          </a:p>
        </p:txBody>
      </p:sp>
    </p:spTree>
    <p:extLst>
      <p:ext uri="{BB962C8B-B14F-4D97-AF65-F5344CB8AC3E}">
        <p14:creationId xmlns:p14="http://schemas.microsoft.com/office/powerpoint/2010/main" val="1081343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3" name="Picture 2">
            <a:extLst>
              <a:ext uri="{FF2B5EF4-FFF2-40B4-BE49-F238E27FC236}">
                <a16:creationId xmlns:a16="http://schemas.microsoft.com/office/drawing/2014/main" id="{A23F763E-39AC-498E-A4A2-322030E03AD5}"/>
              </a:ext>
            </a:extLst>
          </p:cNvPr>
          <p:cNvPicPr>
            <a:picLocks noChangeAspect="1"/>
          </p:cNvPicPr>
          <p:nvPr/>
        </p:nvPicPr>
        <p:blipFill>
          <a:blip r:embed="rId3"/>
          <a:stretch>
            <a:fillRect/>
          </a:stretch>
        </p:blipFill>
        <p:spPr>
          <a:xfrm>
            <a:off x="0" y="0"/>
            <a:ext cx="9144000" cy="6857999"/>
          </a:xfrm>
          <a:prstGeom prst="rect">
            <a:avLst/>
          </a:prstGeom>
        </p:spPr>
      </p:pic>
      <p:sp>
        <p:nvSpPr>
          <p:cNvPr id="121" name="Google Shape;121;p19"/>
          <p:cNvSpPr txBox="1">
            <a:spLocks noGrp="1"/>
          </p:cNvSpPr>
          <p:nvPr>
            <p:ph type="title" idx="4294967295"/>
          </p:nvPr>
        </p:nvSpPr>
        <p:spPr>
          <a:xfrm>
            <a:off x="2904676" y="6191793"/>
            <a:ext cx="3334647" cy="546585"/>
          </a:xfrm>
          <a:prstGeom prst="rect">
            <a:avLst/>
          </a:prstGeom>
          <a:solidFill>
            <a:srgbClr val="000000">
              <a:alpha val="58459"/>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Font typeface="Calibri"/>
              <a:buNone/>
            </a:pPr>
            <a:r>
              <a:rPr lang="en-US" sz="2200" dirty="0"/>
              <a:t>Time for All Ages</a:t>
            </a:r>
            <a:endParaRPr dirty="0"/>
          </a:p>
        </p:txBody>
      </p:sp>
    </p:spTree>
    <p:extLst>
      <p:ext uri="{BB962C8B-B14F-4D97-AF65-F5344CB8AC3E}">
        <p14:creationId xmlns:p14="http://schemas.microsoft.com/office/powerpoint/2010/main" val="149624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 name="Picture 2">
            <a:extLst>
              <a:ext uri="{FF2B5EF4-FFF2-40B4-BE49-F238E27FC236}">
                <a16:creationId xmlns:a16="http://schemas.microsoft.com/office/drawing/2014/main" id="{EFAE73F9-958D-4D85-9DBF-458E9BB61521}"/>
              </a:ext>
            </a:extLst>
          </p:cNvPr>
          <p:cNvPicPr>
            <a:picLocks noChangeAspect="1"/>
          </p:cNvPicPr>
          <p:nvPr/>
        </p:nvPicPr>
        <p:blipFill>
          <a:blip r:embed="rId3"/>
          <a:stretch>
            <a:fillRect/>
          </a:stretch>
        </p:blipFill>
        <p:spPr>
          <a:xfrm>
            <a:off x="0" y="0"/>
            <a:ext cx="9144000" cy="6857999"/>
          </a:xfrm>
          <a:prstGeom prst="rect">
            <a:avLst/>
          </a:prstGeom>
        </p:spPr>
      </p:pic>
      <p:sp>
        <p:nvSpPr>
          <p:cNvPr id="145" name="Google Shape;145;p30"/>
          <p:cNvSpPr txBox="1"/>
          <p:nvPr/>
        </p:nvSpPr>
        <p:spPr>
          <a:xfrm>
            <a:off x="220949" y="461288"/>
            <a:ext cx="8702100" cy="5146765"/>
          </a:xfrm>
          <a:prstGeom prst="rect">
            <a:avLst/>
          </a:prstGeom>
          <a:solidFill>
            <a:srgbClr val="000000">
              <a:alpha val="58430"/>
            </a:srgbClr>
          </a:solidFill>
          <a:ln>
            <a:noFill/>
          </a:ln>
        </p:spPr>
        <p:txBody>
          <a:bodyPr spcFirstLastPara="1" wrap="square" lIns="90000" tIns="45000" rIns="90000" bIns="45000" anchor="ctr" anchorCtr="0">
            <a:noAutofit/>
          </a:bodyPr>
          <a:lstStyle/>
          <a:p>
            <a:r>
              <a:rPr lang="en-CA" sz="3200" b="1" i="1" dirty="0">
                <a:solidFill>
                  <a:srgbClr val="FFFFFF"/>
                </a:solidFill>
                <a:latin typeface="Calibri"/>
                <a:cs typeface="Calibri"/>
              </a:rPr>
              <a:t>As we gather to worship we take time to greet and chat with members of our church family. These reconnections are an important reminder that we share a common bond as followers of Christ. </a:t>
            </a:r>
          </a:p>
          <a:p>
            <a:endParaRPr lang="en-CA" sz="3200" b="1" i="1" dirty="0">
              <a:solidFill>
                <a:srgbClr val="FFFFFF"/>
              </a:solidFill>
              <a:latin typeface="Calibri"/>
              <a:cs typeface="Calibri"/>
            </a:endParaRPr>
          </a:p>
          <a:p>
            <a:r>
              <a:rPr lang="en-CA" sz="3200" b="1" i="1" dirty="0">
                <a:solidFill>
                  <a:srgbClr val="FFFFFF"/>
                </a:solidFill>
                <a:latin typeface="Calibri"/>
                <a:cs typeface="Calibri"/>
              </a:rPr>
              <a:t>A "Gathering Chord " serves to alert us that worship is about to begin, that we leave the hustle and bustle of our daily lives and come together as one body to worship God together.</a:t>
            </a:r>
          </a:p>
        </p:txBody>
      </p:sp>
      <p:sp>
        <p:nvSpPr>
          <p:cNvPr id="146" name="Google Shape;146;p30"/>
          <p:cNvSpPr txBox="1">
            <a:spLocks noGrp="1"/>
          </p:cNvSpPr>
          <p:nvPr>
            <p:ph type="title" idx="4294967295"/>
          </p:nvPr>
        </p:nvSpPr>
        <p:spPr>
          <a:xfrm>
            <a:off x="1711213" y="6069340"/>
            <a:ext cx="5721573"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2400" dirty="0">
                <a:solidFill>
                  <a:srgbClr val="FFFFFF"/>
                </a:solidFill>
                <a:latin typeface="Calibri"/>
                <a:ea typeface="Calibri"/>
                <a:cs typeface="Calibri"/>
                <a:sym typeface="Calibri"/>
              </a:rPr>
              <a:t>Gathering Chord</a:t>
            </a:r>
            <a:endParaRPr sz="24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765083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19"/>
          <p:cNvSpPr txBox="1">
            <a:spLocks noGrp="1"/>
          </p:cNvSpPr>
          <p:nvPr>
            <p:ph type="title" idx="4294967295"/>
          </p:nvPr>
        </p:nvSpPr>
        <p:spPr>
          <a:xfrm>
            <a:off x="1707616" y="6107662"/>
            <a:ext cx="5728767" cy="617654"/>
          </a:xfrm>
          <a:prstGeom prst="rect">
            <a:avLst/>
          </a:prstGeom>
          <a:solidFill>
            <a:srgbClr val="000000">
              <a:alpha val="58459"/>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Font typeface="Calibri"/>
              <a:buNone/>
            </a:pPr>
            <a:r>
              <a:rPr lang="en-US" sz="2200" dirty="0"/>
              <a:t>Time for Sunday School</a:t>
            </a:r>
            <a:endParaRPr dirty="0"/>
          </a:p>
        </p:txBody>
      </p:sp>
      <p:pic>
        <p:nvPicPr>
          <p:cNvPr id="3" name="Picture 2">
            <a:extLst>
              <a:ext uri="{FF2B5EF4-FFF2-40B4-BE49-F238E27FC236}">
                <a16:creationId xmlns:a16="http://schemas.microsoft.com/office/drawing/2014/main" id="{E5C58C6E-0A56-48BC-A5CB-5253040D08A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33008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0"/>
          <p:cNvSpPr txBox="1"/>
          <p:nvPr/>
        </p:nvSpPr>
        <p:spPr>
          <a:xfrm>
            <a:off x="220947" y="326570"/>
            <a:ext cx="8702100" cy="5551715"/>
          </a:xfrm>
          <a:prstGeom prst="rect">
            <a:avLst/>
          </a:prstGeom>
          <a:solidFill>
            <a:srgbClr val="000000">
              <a:alpha val="58430"/>
            </a:srgbClr>
          </a:solidFill>
          <a:ln>
            <a:noFill/>
          </a:ln>
        </p:spPr>
        <p:txBody>
          <a:bodyPr spcFirstLastPara="1" wrap="square" lIns="90000" tIns="45000" rIns="90000" bIns="45000" anchor="ctr" anchorCtr="0">
            <a:noAutofit/>
          </a:bodyPr>
          <a:lstStyle/>
          <a:p>
            <a:pPr algn="ctr"/>
            <a:r>
              <a:rPr lang="en-US" sz="3400" dirty="0">
                <a:solidFill>
                  <a:srgbClr val="FFFFFF"/>
                </a:solidFill>
                <a:latin typeface="Calibri" panose="020F0502020204030204" pitchFamily="34" charset="0"/>
                <a:cs typeface="Calibri" panose="020F0502020204030204" pitchFamily="34" charset="0"/>
              </a:rPr>
              <a:t>Speak them over again to me</a:t>
            </a:r>
            <a:br>
              <a:rPr lang="en-US" sz="3400" dirty="0">
                <a:solidFill>
                  <a:srgbClr val="FFFFFF"/>
                </a:solidFill>
                <a:latin typeface="Calibri" panose="020F0502020204030204" pitchFamily="34" charset="0"/>
                <a:cs typeface="Calibri" panose="020F0502020204030204" pitchFamily="34" charset="0"/>
              </a:rPr>
            </a:br>
            <a:r>
              <a:rPr lang="en-US" sz="3400" dirty="0">
                <a:solidFill>
                  <a:srgbClr val="FFFFFF"/>
                </a:solidFill>
                <a:latin typeface="Calibri" panose="020F0502020204030204" pitchFamily="34" charset="0"/>
                <a:cs typeface="Calibri" panose="020F0502020204030204" pitchFamily="34" charset="0"/>
              </a:rPr>
              <a:t>Wonderful words of life</a:t>
            </a:r>
            <a:br>
              <a:rPr lang="en-US" sz="3400" dirty="0">
                <a:solidFill>
                  <a:srgbClr val="FFFFFF"/>
                </a:solidFill>
                <a:latin typeface="Calibri" panose="020F0502020204030204" pitchFamily="34" charset="0"/>
                <a:cs typeface="Calibri" panose="020F0502020204030204" pitchFamily="34" charset="0"/>
              </a:rPr>
            </a:br>
            <a:r>
              <a:rPr lang="en-US" sz="3400" dirty="0">
                <a:solidFill>
                  <a:srgbClr val="FFFFFF"/>
                </a:solidFill>
                <a:latin typeface="Calibri" panose="020F0502020204030204" pitchFamily="34" charset="0"/>
                <a:cs typeface="Calibri" panose="020F0502020204030204" pitchFamily="34" charset="0"/>
              </a:rPr>
              <a:t>Let me more of their beauty see</a:t>
            </a:r>
            <a:br>
              <a:rPr lang="en-US" sz="3400" dirty="0">
                <a:solidFill>
                  <a:srgbClr val="FFFFFF"/>
                </a:solidFill>
                <a:latin typeface="Calibri" panose="020F0502020204030204" pitchFamily="34" charset="0"/>
                <a:cs typeface="Calibri" panose="020F0502020204030204" pitchFamily="34" charset="0"/>
              </a:rPr>
            </a:br>
            <a:r>
              <a:rPr lang="en-US" sz="3400" dirty="0">
                <a:solidFill>
                  <a:srgbClr val="FFFFFF"/>
                </a:solidFill>
                <a:latin typeface="Calibri" panose="020F0502020204030204" pitchFamily="34" charset="0"/>
                <a:cs typeface="Calibri" panose="020F0502020204030204" pitchFamily="34" charset="0"/>
              </a:rPr>
              <a:t>Wonderful words of life</a:t>
            </a:r>
            <a:br>
              <a:rPr lang="en-US" sz="3400" dirty="0">
                <a:solidFill>
                  <a:srgbClr val="FFFFFF"/>
                </a:solidFill>
                <a:latin typeface="Calibri" panose="020F0502020204030204" pitchFamily="34" charset="0"/>
                <a:cs typeface="Calibri" panose="020F0502020204030204" pitchFamily="34" charset="0"/>
              </a:rPr>
            </a:br>
            <a:r>
              <a:rPr lang="en-US" sz="3400" dirty="0">
                <a:solidFill>
                  <a:srgbClr val="FFFFFF"/>
                </a:solidFill>
                <a:latin typeface="Calibri" panose="020F0502020204030204" pitchFamily="34" charset="0"/>
                <a:cs typeface="Calibri" panose="020F0502020204030204" pitchFamily="34" charset="0"/>
              </a:rPr>
              <a:t>Words of life and beauty</a:t>
            </a:r>
            <a:br>
              <a:rPr lang="en-US" sz="3400" dirty="0">
                <a:solidFill>
                  <a:srgbClr val="FFFFFF"/>
                </a:solidFill>
                <a:latin typeface="Calibri" panose="020F0502020204030204" pitchFamily="34" charset="0"/>
                <a:cs typeface="Calibri" panose="020F0502020204030204" pitchFamily="34" charset="0"/>
              </a:rPr>
            </a:br>
            <a:r>
              <a:rPr lang="en-US" sz="3400" dirty="0">
                <a:solidFill>
                  <a:srgbClr val="FFFFFF"/>
                </a:solidFill>
                <a:latin typeface="Calibri" panose="020F0502020204030204" pitchFamily="34" charset="0"/>
                <a:cs typeface="Calibri" panose="020F0502020204030204" pitchFamily="34" charset="0"/>
              </a:rPr>
              <a:t>Teach me faith and duty</a:t>
            </a:r>
            <a:endParaRPr lang="en-CA" sz="3400" dirty="0">
              <a:solidFill>
                <a:srgbClr val="FFFFFF"/>
              </a:solidFill>
              <a:latin typeface="Calibri" panose="020F0502020204030204" pitchFamily="34" charset="0"/>
              <a:cs typeface="Calibri" panose="020F0502020204030204" pitchFamily="34" charset="0"/>
            </a:endParaRPr>
          </a:p>
          <a:p>
            <a:pPr algn="ctr"/>
            <a:r>
              <a:rPr lang="en-US" sz="3400" dirty="0">
                <a:solidFill>
                  <a:srgbClr val="FFFFFF"/>
                </a:solidFill>
                <a:latin typeface="Calibri" panose="020F0502020204030204" pitchFamily="34" charset="0"/>
                <a:cs typeface="Calibri" panose="020F0502020204030204" pitchFamily="34" charset="0"/>
              </a:rPr>
              <a:t>Beautiful words, wonderful words</a:t>
            </a:r>
            <a:br>
              <a:rPr lang="en-US" sz="3400" dirty="0">
                <a:solidFill>
                  <a:srgbClr val="FFFFFF"/>
                </a:solidFill>
                <a:latin typeface="Calibri" panose="020F0502020204030204" pitchFamily="34" charset="0"/>
                <a:cs typeface="Calibri" panose="020F0502020204030204" pitchFamily="34" charset="0"/>
              </a:rPr>
            </a:br>
            <a:r>
              <a:rPr lang="en-US" sz="3400" dirty="0">
                <a:solidFill>
                  <a:srgbClr val="FFFFFF"/>
                </a:solidFill>
                <a:latin typeface="Calibri" panose="020F0502020204030204" pitchFamily="34" charset="0"/>
                <a:cs typeface="Calibri" panose="020F0502020204030204" pitchFamily="34" charset="0"/>
              </a:rPr>
              <a:t>Wonderful words of life</a:t>
            </a:r>
            <a:br>
              <a:rPr lang="en-US" sz="3400" dirty="0">
                <a:solidFill>
                  <a:srgbClr val="FFFFFF"/>
                </a:solidFill>
                <a:latin typeface="Calibri" panose="020F0502020204030204" pitchFamily="34" charset="0"/>
                <a:cs typeface="Calibri" panose="020F0502020204030204" pitchFamily="34" charset="0"/>
              </a:rPr>
            </a:br>
            <a:r>
              <a:rPr lang="en-US" sz="3400" dirty="0">
                <a:solidFill>
                  <a:srgbClr val="FFFFFF"/>
                </a:solidFill>
                <a:latin typeface="Calibri" panose="020F0502020204030204" pitchFamily="34" charset="0"/>
                <a:cs typeface="Calibri" panose="020F0502020204030204" pitchFamily="34" charset="0"/>
              </a:rPr>
              <a:t>Beautiful words, wonderful words</a:t>
            </a:r>
            <a:br>
              <a:rPr lang="en-US" sz="3400" dirty="0">
                <a:solidFill>
                  <a:srgbClr val="FFFFFF"/>
                </a:solidFill>
                <a:latin typeface="Calibri" panose="020F0502020204030204" pitchFamily="34" charset="0"/>
                <a:cs typeface="Calibri" panose="020F0502020204030204" pitchFamily="34" charset="0"/>
              </a:rPr>
            </a:br>
            <a:r>
              <a:rPr lang="en-US" sz="3400" dirty="0">
                <a:solidFill>
                  <a:srgbClr val="FFFFFF"/>
                </a:solidFill>
                <a:latin typeface="Calibri" panose="020F0502020204030204" pitchFamily="34" charset="0"/>
                <a:cs typeface="Calibri" panose="020F0502020204030204" pitchFamily="34" charset="0"/>
              </a:rPr>
              <a:t>Wonderful words of life</a:t>
            </a:r>
            <a:endParaRPr lang="en-CA" sz="3400" dirty="0">
              <a:solidFill>
                <a:srgbClr val="FFFFFF"/>
              </a:solidFill>
              <a:latin typeface="Calibri" panose="020F0502020204030204" pitchFamily="34" charset="0"/>
              <a:cs typeface="Calibri" panose="020F0502020204030204" pitchFamily="34" charset="0"/>
            </a:endParaRPr>
          </a:p>
        </p:txBody>
      </p:sp>
      <p:sp>
        <p:nvSpPr>
          <p:cNvPr id="146" name="Google Shape;146;p30"/>
          <p:cNvSpPr txBox="1">
            <a:spLocks noGrp="1"/>
          </p:cNvSpPr>
          <p:nvPr>
            <p:ph type="title" idx="4294967295"/>
          </p:nvPr>
        </p:nvSpPr>
        <p:spPr>
          <a:xfrm>
            <a:off x="1147209" y="5982789"/>
            <a:ext cx="6849576" cy="709748"/>
          </a:xfrm>
          <a:prstGeom prst="rect">
            <a:avLst/>
          </a:prstGeom>
          <a:solidFill>
            <a:srgbClr val="000000">
              <a:alpha val="58430"/>
            </a:srgbClr>
          </a:solidFill>
          <a:ln>
            <a:noFill/>
          </a:ln>
        </p:spPr>
        <p:txBody>
          <a:bodyPr spcFirstLastPara="1" wrap="square" lIns="90000" tIns="45000" rIns="90000" bIns="45000" anchor="ctr" anchorCtr="0">
            <a:noAutofit/>
          </a:bodyPr>
          <a:lstStyle/>
          <a:p>
            <a:pPr algn="ctr">
              <a:buClr>
                <a:srgbClr val="000000"/>
              </a:buClr>
              <a:buSzPts val="1400"/>
            </a:pPr>
            <a:r>
              <a:rPr lang="en-CA" sz="2200" dirty="0">
                <a:solidFill>
                  <a:schemeClr val="bg1"/>
                </a:solidFill>
              </a:rPr>
              <a:t>Sung Prayer of Illumination</a:t>
            </a:r>
            <a:br>
              <a:rPr lang="en-CA" sz="2200" dirty="0">
                <a:solidFill>
                  <a:schemeClr val="bg1"/>
                </a:solidFill>
              </a:rPr>
            </a:br>
            <a:r>
              <a:rPr lang="en-CA" sz="2200" dirty="0">
                <a:solidFill>
                  <a:schemeClr val="bg1"/>
                </a:solidFill>
              </a:rPr>
              <a:t>Wonderful Words of Life – Songs of the Gospel</a:t>
            </a:r>
            <a:endParaRPr sz="2200" dirty="0">
              <a:solidFill>
                <a:schemeClr val="bg1"/>
              </a:solidFill>
              <a:sym typeface="Calibri"/>
            </a:endParaRPr>
          </a:p>
        </p:txBody>
      </p:sp>
    </p:spTree>
    <p:extLst>
      <p:ext uri="{BB962C8B-B14F-4D97-AF65-F5344CB8AC3E}">
        <p14:creationId xmlns:p14="http://schemas.microsoft.com/office/powerpoint/2010/main" val="3554150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6" name="Picture 5">
            <a:extLst>
              <a:ext uri="{FF2B5EF4-FFF2-40B4-BE49-F238E27FC236}">
                <a16:creationId xmlns:a16="http://schemas.microsoft.com/office/drawing/2014/main" id="{C79128DD-4878-4BC9-87E7-95286F0DD4E8}"/>
              </a:ext>
            </a:extLst>
          </p:cNvPr>
          <p:cNvPicPr>
            <a:picLocks noChangeAspect="1"/>
          </p:cNvPicPr>
          <p:nvPr/>
        </p:nvPicPr>
        <p:blipFill>
          <a:blip r:embed="rId3"/>
          <a:stretch>
            <a:fillRect/>
          </a:stretch>
        </p:blipFill>
        <p:spPr>
          <a:xfrm>
            <a:off x="0" y="0"/>
            <a:ext cx="9144000" cy="6858000"/>
          </a:xfrm>
          <a:prstGeom prst="rect">
            <a:avLst/>
          </a:prstGeom>
        </p:spPr>
      </p:pic>
      <p:sp>
        <p:nvSpPr>
          <p:cNvPr id="145" name="Google Shape;145;p30"/>
          <p:cNvSpPr txBox="1"/>
          <p:nvPr/>
        </p:nvSpPr>
        <p:spPr>
          <a:xfrm>
            <a:off x="220947" y="451393"/>
            <a:ext cx="8702100" cy="4895307"/>
          </a:xfrm>
          <a:prstGeom prst="rect">
            <a:avLst/>
          </a:prstGeom>
          <a:solidFill>
            <a:srgbClr val="000000">
              <a:alpha val="58430"/>
            </a:srgbClr>
          </a:solidFill>
          <a:ln>
            <a:noFill/>
          </a:ln>
        </p:spPr>
        <p:txBody>
          <a:bodyPr spcFirstLastPara="1" wrap="square" lIns="90000" tIns="45000" rIns="90000" bIns="45000" anchor="ctr" anchorCtr="0">
            <a:noAutofit/>
          </a:bodyPr>
          <a:lstStyle/>
          <a:p>
            <a:r>
              <a:rPr lang="en-US" sz="3300" dirty="0">
                <a:solidFill>
                  <a:srgbClr val="FFFFFF"/>
                </a:solidFill>
                <a:latin typeface="Calibri" panose="020F0502020204030204" pitchFamily="34" charset="0"/>
                <a:cs typeface="Calibri" panose="020F0502020204030204" pitchFamily="34" charset="0"/>
              </a:rPr>
              <a:t>When they were approaching Jerusalem, at </a:t>
            </a:r>
            <a:r>
              <a:rPr lang="en-US" sz="3300" dirty="0" err="1">
                <a:solidFill>
                  <a:srgbClr val="FFFFFF"/>
                </a:solidFill>
                <a:latin typeface="Calibri" panose="020F0502020204030204" pitchFamily="34" charset="0"/>
                <a:cs typeface="Calibri" panose="020F0502020204030204" pitchFamily="34" charset="0"/>
              </a:rPr>
              <a:t>Bethphage</a:t>
            </a:r>
            <a:r>
              <a:rPr lang="en-US" sz="3300" dirty="0">
                <a:solidFill>
                  <a:srgbClr val="FFFFFF"/>
                </a:solidFill>
                <a:latin typeface="Calibri" panose="020F0502020204030204" pitchFamily="34" charset="0"/>
                <a:cs typeface="Calibri" panose="020F0502020204030204" pitchFamily="34" charset="0"/>
              </a:rPr>
              <a:t> and Bethany, near the Mount of Olives, he sent two of his disciples and said to them, ‘Go into the village ahead of you, and immediately as you enter it, you will find tied there a colt that has never been ridden; untie it and bring it. If anyone says to you, “Why are you doing this?” just say this, “The Lord needs it and will send it back here immediately.” ’</a:t>
            </a:r>
            <a:endParaRPr lang="en-CA" sz="3300" dirty="0">
              <a:solidFill>
                <a:srgbClr val="FFFFFF"/>
              </a:solidFill>
              <a:latin typeface="Calibri" panose="020F0502020204030204" pitchFamily="34" charset="0"/>
              <a:cs typeface="Calibri" panose="020F0502020204030204" pitchFamily="34" charset="0"/>
            </a:endParaRPr>
          </a:p>
        </p:txBody>
      </p:sp>
      <p:sp>
        <p:nvSpPr>
          <p:cNvPr id="146" name="Google Shape;146;p30"/>
          <p:cNvSpPr txBox="1">
            <a:spLocks noGrp="1"/>
          </p:cNvSpPr>
          <p:nvPr>
            <p:ph type="title" idx="4294967295"/>
          </p:nvPr>
        </p:nvSpPr>
        <p:spPr>
          <a:xfrm>
            <a:off x="1719653" y="6159500"/>
            <a:ext cx="5704689" cy="546100"/>
          </a:xfrm>
          <a:prstGeom prst="rect">
            <a:avLst/>
          </a:prstGeom>
          <a:solidFill>
            <a:srgbClr val="000000">
              <a:alpha val="58430"/>
            </a:srgbClr>
          </a:solidFill>
          <a:ln>
            <a:noFill/>
          </a:ln>
        </p:spPr>
        <p:txBody>
          <a:bodyPr spcFirstLastPara="1" wrap="square" lIns="90000" tIns="45000" rIns="90000" bIns="45000" anchor="ctr" anchorCtr="0">
            <a:noAutofit/>
          </a:bodyPr>
          <a:lstStyle/>
          <a:p>
            <a:pPr algn="ctr">
              <a:buClr>
                <a:srgbClr val="000000"/>
              </a:buClr>
              <a:buSzPts val="1400"/>
            </a:pPr>
            <a:r>
              <a:rPr lang="en-US" sz="2400" dirty="0">
                <a:solidFill>
                  <a:schemeClr val="bg1"/>
                </a:solidFill>
                <a:sym typeface="Calibri"/>
              </a:rPr>
              <a:t>Mark 11:1-10</a:t>
            </a:r>
            <a:endParaRPr sz="2400" dirty="0">
              <a:solidFill>
                <a:schemeClr val="bg1"/>
              </a:solidFill>
              <a:sym typeface="Calibri"/>
            </a:endParaRPr>
          </a:p>
        </p:txBody>
      </p:sp>
    </p:spTree>
    <p:extLst>
      <p:ext uri="{BB962C8B-B14F-4D97-AF65-F5344CB8AC3E}">
        <p14:creationId xmlns:p14="http://schemas.microsoft.com/office/powerpoint/2010/main" val="937925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6" name="Picture 5">
            <a:extLst>
              <a:ext uri="{FF2B5EF4-FFF2-40B4-BE49-F238E27FC236}">
                <a16:creationId xmlns:a16="http://schemas.microsoft.com/office/drawing/2014/main" id="{C79128DD-4878-4BC9-87E7-95286F0DD4E8}"/>
              </a:ext>
            </a:extLst>
          </p:cNvPr>
          <p:cNvPicPr>
            <a:picLocks noChangeAspect="1"/>
          </p:cNvPicPr>
          <p:nvPr/>
        </p:nvPicPr>
        <p:blipFill>
          <a:blip r:embed="rId3"/>
          <a:stretch>
            <a:fillRect/>
          </a:stretch>
        </p:blipFill>
        <p:spPr>
          <a:xfrm>
            <a:off x="0" y="0"/>
            <a:ext cx="9144000" cy="6858000"/>
          </a:xfrm>
          <a:prstGeom prst="rect">
            <a:avLst/>
          </a:prstGeom>
        </p:spPr>
      </p:pic>
      <p:sp>
        <p:nvSpPr>
          <p:cNvPr id="145" name="Google Shape;145;p30"/>
          <p:cNvSpPr txBox="1"/>
          <p:nvPr/>
        </p:nvSpPr>
        <p:spPr>
          <a:xfrm>
            <a:off x="220947" y="342900"/>
            <a:ext cx="8702100" cy="5372099"/>
          </a:xfrm>
          <a:prstGeom prst="rect">
            <a:avLst/>
          </a:prstGeom>
          <a:solidFill>
            <a:srgbClr val="000000">
              <a:alpha val="58430"/>
            </a:srgbClr>
          </a:solidFill>
          <a:ln>
            <a:noFill/>
          </a:ln>
        </p:spPr>
        <p:txBody>
          <a:bodyPr spcFirstLastPara="1" wrap="square" lIns="90000" tIns="45000" rIns="90000" bIns="45000" anchor="ctr" anchorCtr="0">
            <a:noAutofit/>
          </a:bodyPr>
          <a:lstStyle/>
          <a:p>
            <a:r>
              <a:rPr lang="en-US" sz="3300" dirty="0">
                <a:solidFill>
                  <a:srgbClr val="FFFFFF"/>
                </a:solidFill>
                <a:latin typeface="Calibri" panose="020F0502020204030204" pitchFamily="34" charset="0"/>
                <a:cs typeface="Calibri" panose="020F0502020204030204" pitchFamily="34" charset="0"/>
              </a:rPr>
              <a:t>They went away and found a colt tied near a door, outside in the street. As they were untying it, some of the bystanders said to them, ‘What are you doing, untying the colt?’ They told them what Jesus had said; and they allowed them to take it. Then they brought the colt to Jesus and threw their cloaks on it; and he sat on it. Many people spread their cloaks on the road, and others spread leafy branches that they had cut in the fields. </a:t>
            </a:r>
            <a:endParaRPr lang="en-CA" sz="3300" dirty="0">
              <a:solidFill>
                <a:srgbClr val="FFFFFF"/>
              </a:solidFill>
              <a:latin typeface="Calibri" panose="020F0502020204030204" pitchFamily="34" charset="0"/>
              <a:cs typeface="Calibri" panose="020F0502020204030204" pitchFamily="34" charset="0"/>
            </a:endParaRPr>
          </a:p>
        </p:txBody>
      </p:sp>
      <p:sp>
        <p:nvSpPr>
          <p:cNvPr id="146" name="Google Shape;146;p30"/>
          <p:cNvSpPr txBox="1">
            <a:spLocks noGrp="1"/>
          </p:cNvSpPr>
          <p:nvPr>
            <p:ph type="title" idx="4294967295"/>
          </p:nvPr>
        </p:nvSpPr>
        <p:spPr>
          <a:xfrm>
            <a:off x="1719653" y="6159500"/>
            <a:ext cx="5704689" cy="546100"/>
          </a:xfrm>
          <a:prstGeom prst="rect">
            <a:avLst/>
          </a:prstGeom>
          <a:solidFill>
            <a:srgbClr val="000000">
              <a:alpha val="58430"/>
            </a:srgbClr>
          </a:solidFill>
          <a:ln>
            <a:noFill/>
          </a:ln>
        </p:spPr>
        <p:txBody>
          <a:bodyPr spcFirstLastPara="1" wrap="square" lIns="90000" tIns="45000" rIns="90000" bIns="45000" anchor="ctr" anchorCtr="0">
            <a:noAutofit/>
          </a:bodyPr>
          <a:lstStyle/>
          <a:p>
            <a:pPr algn="ctr">
              <a:buClr>
                <a:srgbClr val="000000"/>
              </a:buClr>
              <a:buSzPts val="1400"/>
            </a:pPr>
            <a:r>
              <a:rPr lang="en-US" sz="2400" dirty="0">
                <a:solidFill>
                  <a:schemeClr val="bg1"/>
                </a:solidFill>
                <a:sym typeface="Calibri"/>
              </a:rPr>
              <a:t>Mark 11:1-10</a:t>
            </a:r>
            <a:endParaRPr sz="2400" dirty="0">
              <a:solidFill>
                <a:schemeClr val="bg1"/>
              </a:solidFill>
              <a:sym typeface="Calibri"/>
            </a:endParaRPr>
          </a:p>
        </p:txBody>
      </p:sp>
    </p:spTree>
    <p:extLst>
      <p:ext uri="{BB962C8B-B14F-4D97-AF65-F5344CB8AC3E}">
        <p14:creationId xmlns:p14="http://schemas.microsoft.com/office/powerpoint/2010/main" val="1813456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6" name="Picture 5">
            <a:extLst>
              <a:ext uri="{FF2B5EF4-FFF2-40B4-BE49-F238E27FC236}">
                <a16:creationId xmlns:a16="http://schemas.microsoft.com/office/drawing/2014/main" id="{C79128DD-4878-4BC9-87E7-95286F0DD4E8}"/>
              </a:ext>
            </a:extLst>
          </p:cNvPr>
          <p:cNvPicPr>
            <a:picLocks noChangeAspect="1"/>
          </p:cNvPicPr>
          <p:nvPr/>
        </p:nvPicPr>
        <p:blipFill>
          <a:blip r:embed="rId3"/>
          <a:stretch>
            <a:fillRect/>
          </a:stretch>
        </p:blipFill>
        <p:spPr>
          <a:xfrm>
            <a:off x="0" y="0"/>
            <a:ext cx="9144000" cy="6858000"/>
          </a:xfrm>
          <a:prstGeom prst="rect">
            <a:avLst/>
          </a:prstGeom>
        </p:spPr>
      </p:pic>
      <p:sp>
        <p:nvSpPr>
          <p:cNvPr id="145" name="Google Shape;145;p30"/>
          <p:cNvSpPr txBox="1"/>
          <p:nvPr/>
        </p:nvSpPr>
        <p:spPr>
          <a:xfrm>
            <a:off x="220947" y="152400"/>
            <a:ext cx="8702100" cy="5854700"/>
          </a:xfrm>
          <a:prstGeom prst="rect">
            <a:avLst/>
          </a:prstGeom>
          <a:solidFill>
            <a:srgbClr val="000000">
              <a:alpha val="58430"/>
            </a:srgbClr>
          </a:solidFill>
          <a:ln>
            <a:noFill/>
          </a:ln>
        </p:spPr>
        <p:txBody>
          <a:bodyPr spcFirstLastPara="1" wrap="square" lIns="90000" tIns="45000" rIns="90000" bIns="45000" anchor="ctr" anchorCtr="0">
            <a:noAutofit/>
          </a:bodyPr>
          <a:lstStyle/>
          <a:p>
            <a:r>
              <a:rPr lang="en-US" sz="3300" dirty="0">
                <a:solidFill>
                  <a:srgbClr val="FFFFFF"/>
                </a:solidFill>
                <a:latin typeface="Calibri" panose="020F0502020204030204" pitchFamily="34" charset="0"/>
                <a:cs typeface="Calibri" panose="020F0502020204030204" pitchFamily="34" charset="0"/>
              </a:rPr>
              <a:t>Then those who went ahead and those who followed were shouting,</a:t>
            </a:r>
            <a:br>
              <a:rPr lang="en-US" sz="3300" dirty="0">
                <a:solidFill>
                  <a:srgbClr val="FFFFFF"/>
                </a:solidFill>
                <a:latin typeface="Calibri" panose="020F0502020204030204" pitchFamily="34" charset="0"/>
                <a:cs typeface="Calibri" panose="020F0502020204030204" pitchFamily="34" charset="0"/>
              </a:rPr>
            </a:br>
            <a:r>
              <a:rPr lang="en-US" sz="3300" dirty="0">
                <a:solidFill>
                  <a:srgbClr val="FFFFFF"/>
                </a:solidFill>
                <a:latin typeface="Calibri" panose="020F0502020204030204" pitchFamily="34" charset="0"/>
                <a:cs typeface="Calibri" panose="020F0502020204030204" pitchFamily="34" charset="0"/>
              </a:rPr>
              <a:t>‘Hosanna!</a:t>
            </a:r>
            <a:br>
              <a:rPr lang="en-US" sz="3300" dirty="0">
                <a:solidFill>
                  <a:srgbClr val="FFFFFF"/>
                </a:solidFill>
                <a:latin typeface="Calibri" panose="020F0502020204030204" pitchFamily="34" charset="0"/>
                <a:cs typeface="Calibri" panose="020F0502020204030204" pitchFamily="34" charset="0"/>
              </a:rPr>
            </a:br>
            <a:r>
              <a:rPr lang="en-US" sz="3300" dirty="0">
                <a:solidFill>
                  <a:srgbClr val="FFFFFF"/>
                </a:solidFill>
                <a:latin typeface="Calibri" panose="020F0502020204030204" pitchFamily="34" charset="0"/>
                <a:cs typeface="Calibri" panose="020F0502020204030204" pitchFamily="34" charset="0"/>
              </a:rPr>
              <a:t>   Blessed is the one who comes in the name of</a:t>
            </a:r>
          </a:p>
          <a:p>
            <a:r>
              <a:rPr lang="en-US" sz="3300" dirty="0">
                <a:solidFill>
                  <a:srgbClr val="FFFFFF"/>
                </a:solidFill>
                <a:latin typeface="Calibri" panose="020F0502020204030204" pitchFamily="34" charset="0"/>
                <a:cs typeface="Calibri" panose="020F0502020204030204" pitchFamily="34" charset="0"/>
              </a:rPr>
              <a:t>    the Lord!</a:t>
            </a:r>
            <a:br>
              <a:rPr lang="en-US" sz="3300" dirty="0">
                <a:solidFill>
                  <a:srgbClr val="FFFFFF"/>
                </a:solidFill>
                <a:latin typeface="Calibri" panose="020F0502020204030204" pitchFamily="34" charset="0"/>
                <a:cs typeface="Calibri" panose="020F0502020204030204" pitchFamily="34" charset="0"/>
              </a:rPr>
            </a:br>
            <a:r>
              <a:rPr lang="en-US" sz="3300" dirty="0">
                <a:solidFill>
                  <a:srgbClr val="FFFFFF"/>
                </a:solidFill>
                <a:latin typeface="Calibri" panose="020F0502020204030204" pitchFamily="34" charset="0"/>
                <a:cs typeface="Calibri" panose="020F0502020204030204" pitchFamily="34" charset="0"/>
              </a:rPr>
              <a:t>   Blessed is the coming kingdom of our ancestor</a:t>
            </a:r>
          </a:p>
          <a:p>
            <a:r>
              <a:rPr lang="en-US" sz="3300" dirty="0">
                <a:solidFill>
                  <a:srgbClr val="FFFFFF"/>
                </a:solidFill>
                <a:latin typeface="Calibri" panose="020F0502020204030204" pitchFamily="34" charset="0"/>
                <a:cs typeface="Calibri" panose="020F0502020204030204" pitchFamily="34" charset="0"/>
              </a:rPr>
              <a:t>   David!</a:t>
            </a:r>
            <a:br>
              <a:rPr lang="en-US" sz="3300" dirty="0">
                <a:solidFill>
                  <a:srgbClr val="FFFFFF"/>
                </a:solidFill>
                <a:latin typeface="Calibri" panose="020F0502020204030204" pitchFamily="34" charset="0"/>
                <a:cs typeface="Calibri" panose="020F0502020204030204" pitchFamily="34" charset="0"/>
              </a:rPr>
            </a:br>
            <a:r>
              <a:rPr lang="en-US" sz="3300" dirty="0">
                <a:solidFill>
                  <a:srgbClr val="FFFFFF"/>
                </a:solidFill>
                <a:latin typeface="Calibri" panose="020F0502020204030204" pitchFamily="34" charset="0"/>
                <a:cs typeface="Calibri" panose="020F0502020204030204" pitchFamily="34" charset="0"/>
              </a:rPr>
              <a:t>Hosanna in the highest heaven!’</a:t>
            </a:r>
          </a:p>
          <a:p>
            <a:endParaRPr lang="en-US" sz="3300" dirty="0">
              <a:solidFill>
                <a:srgbClr val="FFFFFF"/>
              </a:solidFill>
              <a:latin typeface="Calibri" panose="020F0502020204030204" pitchFamily="34" charset="0"/>
              <a:cs typeface="Calibri" panose="020F0502020204030204" pitchFamily="34" charset="0"/>
            </a:endParaRPr>
          </a:p>
          <a:p>
            <a:r>
              <a:rPr lang="en-US" sz="3300" dirty="0">
                <a:solidFill>
                  <a:srgbClr val="FFFFFF"/>
                </a:solidFill>
                <a:latin typeface="Calibri" panose="020F0502020204030204" pitchFamily="34" charset="0"/>
                <a:cs typeface="Calibri" panose="020F0502020204030204" pitchFamily="34" charset="0"/>
              </a:rPr>
              <a:t>This is the Word of the Lord. </a:t>
            </a:r>
            <a:endParaRPr lang="en-CA" sz="3300" dirty="0">
              <a:solidFill>
                <a:srgbClr val="FFFFFF"/>
              </a:solidFill>
              <a:latin typeface="Calibri" panose="020F0502020204030204" pitchFamily="34" charset="0"/>
              <a:cs typeface="Calibri" panose="020F0502020204030204" pitchFamily="34" charset="0"/>
            </a:endParaRPr>
          </a:p>
          <a:p>
            <a:r>
              <a:rPr lang="en-US" sz="3300" b="1" dirty="0">
                <a:solidFill>
                  <a:srgbClr val="FFFFFF"/>
                </a:solidFill>
                <a:latin typeface="Calibri" panose="020F0502020204030204" pitchFamily="34" charset="0"/>
                <a:cs typeface="Calibri" panose="020F0502020204030204" pitchFamily="34" charset="0"/>
              </a:rPr>
              <a:t>	Thanks be to God.</a:t>
            </a:r>
            <a:endParaRPr lang="en-CA" sz="3300" dirty="0">
              <a:solidFill>
                <a:srgbClr val="FFFFFF"/>
              </a:solidFill>
              <a:latin typeface="Calibri" panose="020F0502020204030204" pitchFamily="34" charset="0"/>
              <a:cs typeface="Calibri" panose="020F0502020204030204" pitchFamily="34" charset="0"/>
            </a:endParaRPr>
          </a:p>
        </p:txBody>
      </p:sp>
      <p:sp>
        <p:nvSpPr>
          <p:cNvPr id="146" name="Google Shape;146;p30"/>
          <p:cNvSpPr txBox="1">
            <a:spLocks noGrp="1"/>
          </p:cNvSpPr>
          <p:nvPr>
            <p:ph type="title" idx="4294967295"/>
          </p:nvPr>
        </p:nvSpPr>
        <p:spPr>
          <a:xfrm>
            <a:off x="1719653" y="6159500"/>
            <a:ext cx="5704689" cy="546100"/>
          </a:xfrm>
          <a:prstGeom prst="rect">
            <a:avLst/>
          </a:prstGeom>
          <a:solidFill>
            <a:srgbClr val="000000">
              <a:alpha val="58430"/>
            </a:srgbClr>
          </a:solidFill>
          <a:ln>
            <a:noFill/>
          </a:ln>
        </p:spPr>
        <p:txBody>
          <a:bodyPr spcFirstLastPara="1" wrap="square" lIns="90000" tIns="45000" rIns="90000" bIns="45000" anchor="ctr" anchorCtr="0">
            <a:noAutofit/>
          </a:bodyPr>
          <a:lstStyle/>
          <a:p>
            <a:pPr algn="ctr">
              <a:buClr>
                <a:srgbClr val="000000"/>
              </a:buClr>
              <a:buSzPts val="1400"/>
            </a:pPr>
            <a:r>
              <a:rPr lang="en-US" sz="2400" dirty="0">
                <a:solidFill>
                  <a:schemeClr val="bg1"/>
                </a:solidFill>
                <a:sym typeface="Calibri"/>
              </a:rPr>
              <a:t>Mark 11:1-10</a:t>
            </a:r>
            <a:endParaRPr sz="2400" dirty="0">
              <a:solidFill>
                <a:schemeClr val="bg1"/>
              </a:solidFill>
              <a:sym typeface="Calibri"/>
            </a:endParaRPr>
          </a:p>
        </p:txBody>
      </p:sp>
    </p:spTree>
    <p:extLst>
      <p:ext uri="{BB962C8B-B14F-4D97-AF65-F5344CB8AC3E}">
        <p14:creationId xmlns:p14="http://schemas.microsoft.com/office/powerpoint/2010/main" val="128631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a:extLst>
              <a:ext uri="{FF2B5EF4-FFF2-40B4-BE49-F238E27FC236}">
                <a16:creationId xmlns:a16="http://schemas.microsoft.com/office/drawing/2014/main" id="{1F50C81C-986F-4B91-B41D-DE5B99E82EBC}"/>
              </a:ext>
            </a:extLst>
          </p:cNvPr>
          <p:cNvPicPr>
            <a:picLocks noChangeAspect="1"/>
          </p:cNvPicPr>
          <p:nvPr/>
        </p:nvPicPr>
        <p:blipFill>
          <a:blip r:embed="rId3"/>
          <a:stretch>
            <a:fillRect/>
          </a:stretch>
        </p:blipFill>
        <p:spPr>
          <a:xfrm>
            <a:off x="0" y="0"/>
            <a:ext cx="9144000" cy="6858000"/>
          </a:xfrm>
          <a:prstGeom prst="rect">
            <a:avLst/>
          </a:prstGeom>
        </p:spPr>
      </p:pic>
      <p:sp>
        <p:nvSpPr>
          <p:cNvPr id="146" name="Google Shape;146;p30"/>
          <p:cNvSpPr txBox="1">
            <a:spLocks noGrp="1"/>
          </p:cNvSpPr>
          <p:nvPr>
            <p:ph type="title" idx="4294967295"/>
          </p:nvPr>
        </p:nvSpPr>
        <p:spPr>
          <a:xfrm>
            <a:off x="2740804" y="6133999"/>
            <a:ext cx="3662391"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lvl="0" algn="ctr">
              <a:buClr>
                <a:srgbClr val="000000"/>
              </a:buClr>
              <a:buSzPts val="1400"/>
            </a:pPr>
            <a:r>
              <a:rPr lang="en-US" sz="2400" dirty="0">
                <a:solidFill>
                  <a:schemeClr val="bg1"/>
                </a:solidFill>
                <a:latin typeface="Calibri"/>
                <a:ea typeface="Calibri"/>
                <a:cs typeface="Calibri"/>
                <a:sym typeface="Calibri"/>
              </a:rPr>
              <a:t>The Gift of Music</a:t>
            </a:r>
            <a:endParaRPr sz="24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096167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8"/>
          <p:cNvSpPr txBox="1">
            <a:spLocks noGrp="1"/>
          </p:cNvSpPr>
          <p:nvPr>
            <p:ph type="title" idx="4294967295"/>
          </p:nvPr>
        </p:nvSpPr>
        <p:spPr>
          <a:xfrm>
            <a:off x="2547257" y="5905500"/>
            <a:ext cx="4049486" cy="8509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2400" b="1" dirty="0">
                <a:solidFill>
                  <a:schemeClr val="bg1"/>
                </a:solidFill>
                <a:latin typeface="Calibri"/>
                <a:ea typeface="Calibri"/>
                <a:cs typeface="Calibri"/>
                <a:sym typeface="Calibri"/>
              </a:rPr>
              <a:t>Message</a:t>
            </a:r>
            <a:br>
              <a:rPr lang="en-US" sz="2400" b="1" dirty="0">
                <a:solidFill>
                  <a:schemeClr val="bg1"/>
                </a:solidFill>
                <a:latin typeface="Calibri"/>
                <a:ea typeface="Calibri"/>
                <a:cs typeface="Calibri"/>
                <a:sym typeface="Calibri"/>
              </a:rPr>
            </a:br>
            <a:r>
              <a:rPr lang="en-US" sz="2400" b="1" dirty="0">
                <a:solidFill>
                  <a:schemeClr val="bg1"/>
                </a:solidFill>
                <a:latin typeface="Calibri"/>
                <a:ea typeface="Calibri"/>
                <a:cs typeface="Calibri"/>
                <a:sym typeface="Calibri"/>
              </a:rPr>
              <a:t>A Choice of Two Parades</a:t>
            </a:r>
            <a:endParaRPr sz="2400" b="1"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897360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1262709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117972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4277527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5" name="Picture 4">
            <a:extLst>
              <a:ext uri="{FF2B5EF4-FFF2-40B4-BE49-F238E27FC236}">
                <a16:creationId xmlns:a16="http://schemas.microsoft.com/office/drawing/2014/main" id="{F961B902-53ED-4B1D-87E7-3D6F7B8542FE}"/>
              </a:ext>
            </a:extLst>
          </p:cNvPr>
          <p:cNvPicPr>
            <a:picLocks noChangeAspect="1"/>
          </p:cNvPicPr>
          <p:nvPr/>
        </p:nvPicPr>
        <p:blipFill>
          <a:blip r:embed="rId3"/>
          <a:stretch>
            <a:fillRect/>
          </a:stretch>
        </p:blipFill>
        <p:spPr>
          <a:xfrm>
            <a:off x="-1" y="0"/>
            <a:ext cx="9144001" cy="6858000"/>
          </a:xfrm>
          <a:prstGeom prst="rect">
            <a:avLst/>
          </a:prstGeom>
        </p:spPr>
      </p:pic>
      <p:sp>
        <p:nvSpPr>
          <p:cNvPr id="78" name="Google Shape;78;p12"/>
          <p:cNvSpPr txBox="1">
            <a:spLocks noGrp="1"/>
          </p:cNvSpPr>
          <p:nvPr>
            <p:ph type="title" idx="4294967295"/>
          </p:nvPr>
        </p:nvSpPr>
        <p:spPr>
          <a:xfrm>
            <a:off x="2934255" y="6068742"/>
            <a:ext cx="3275490" cy="697818"/>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CA" sz="2200" dirty="0"/>
              <a:t>Introit </a:t>
            </a:r>
            <a:br>
              <a:rPr lang="en-CA" sz="2200" dirty="0"/>
            </a:br>
            <a:r>
              <a:rPr lang="en-CA" sz="2200" dirty="0"/>
              <a:t>Gather Us In – MV 7 (X2)</a:t>
            </a:r>
            <a:endParaRPr sz="2200" dirty="0"/>
          </a:p>
        </p:txBody>
      </p:sp>
      <p:sp>
        <p:nvSpPr>
          <p:cNvPr id="79" name="Google Shape;79;p12"/>
          <p:cNvSpPr txBox="1"/>
          <p:nvPr/>
        </p:nvSpPr>
        <p:spPr>
          <a:xfrm>
            <a:off x="177421" y="1764931"/>
            <a:ext cx="8789158" cy="2807068"/>
          </a:xfrm>
          <a:prstGeom prst="rect">
            <a:avLst/>
          </a:prstGeom>
          <a:solidFill>
            <a:srgbClr val="000000">
              <a:alpha val="58430"/>
            </a:srgbClr>
          </a:solidFill>
          <a:ln>
            <a:noFill/>
          </a:ln>
        </p:spPr>
        <p:txBody>
          <a:bodyPr spcFirstLastPara="1" wrap="square" lIns="90000" tIns="45000" rIns="90000" bIns="45000" anchor="ctr" anchorCtr="0">
            <a:noAutofit/>
          </a:bodyPr>
          <a:lstStyle/>
          <a:p>
            <a:pPr algn="ctr"/>
            <a:r>
              <a:rPr lang="en-US" sz="3600" b="1" dirty="0">
                <a:solidFill>
                  <a:srgbClr val="FFFFFF"/>
                </a:solidFill>
                <a:latin typeface="Calibri"/>
                <a:cs typeface="Calibri"/>
              </a:rPr>
              <a:t>Gather Us in, ground us in you.</a:t>
            </a:r>
            <a:endParaRPr lang="en-CA" sz="3600" b="1" dirty="0">
              <a:solidFill>
                <a:srgbClr val="FFFFFF"/>
              </a:solidFill>
              <a:latin typeface="Calibri"/>
              <a:cs typeface="Calibri"/>
            </a:endParaRPr>
          </a:p>
          <a:p>
            <a:pPr algn="ctr"/>
            <a:r>
              <a:rPr lang="en-US" sz="3600" b="1" dirty="0">
                <a:solidFill>
                  <a:srgbClr val="FFFFFF"/>
                </a:solidFill>
                <a:latin typeface="Calibri"/>
                <a:cs typeface="Calibri"/>
              </a:rPr>
              <a:t>Gather us in, ground us in you.</a:t>
            </a:r>
            <a:endParaRPr lang="en-CA" sz="3600" b="1" dirty="0">
              <a:solidFill>
                <a:srgbClr val="FFFFFF"/>
              </a:solidFill>
              <a:latin typeface="Calibri"/>
              <a:cs typeface="Calibri"/>
            </a:endParaRPr>
          </a:p>
          <a:p>
            <a:pPr algn="ctr"/>
            <a:r>
              <a:rPr lang="en-US" sz="3600" b="1" dirty="0">
                <a:solidFill>
                  <a:srgbClr val="FFFFFF"/>
                </a:solidFill>
                <a:latin typeface="Calibri"/>
                <a:cs typeface="Calibri"/>
              </a:rPr>
              <a:t>Gather us in, gather us in.</a:t>
            </a:r>
            <a:endParaRPr lang="en-CA" sz="3600" b="1" dirty="0">
              <a:solidFill>
                <a:srgbClr val="FFFFFF"/>
              </a:solidFill>
              <a:latin typeface="Calibri"/>
              <a:cs typeface="Calibri"/>
            </a:endParaRPr>
          </a:p>
          <a:p>
            <a:pPr algn="ctr"/>
            <a:r>
              <a:rPr lang="en-US" sz="3600" b="1" dirty="0">
                <a:solidFill>
                  <a:srgbClr val="FFFFFF"/>
                </a:solidFill>
                <a:latin typeface="Calibri"/>
                <a:cs typeface="Calibri"/>
              </a:rPr>
              <a:t>Ground us, ground us in you. </a:t>
            </a:r>
            <a:endParaRPr lang="en-CA" sz="3600" b="1" dirty="0">
              <a:solidFill>
                <a:srgbClr val="FFFFFF"/>
              </a:solidFill>
              <a:latin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2421308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1448449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227509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3499095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296978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2651636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1992154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sp>
        <p:nvSpPr>
          <p:cNvPr id="78" name="Google Shape;78;p12"/>
          <p:cNvSpPr txBox="1">
            <a:spLocks noGrp="1"/>
          </p:cNvSpPr>
          <p:nvPr>
            <p:ph type="title" idx="4294967295"/>
          </p:nvPr>
        </p:nvSpPr>
        <p:spPr>
          <a:xfrm>
            <a:off x="1845150" y="6212433"/>
            <a:ext cx="545370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CA" sz="2200"/>
              <a:t>Ride On, Ride On In Majesty (1/4) - VU 127</a:t>
            </a:r>
            <a:endParaRPr/>
          </a:p>
        </p:txBody>
      </p:sp>
      <p:sp>
        <p:nvSpPr>
          <p:cNvPr id="79" name="Google Shape;79;p12"/>
          <p:cNvSpPr txBox="1"/>
          <p:nvPr/>
        </p:nvSpPr>
        <p:spPr>
          <a:xfrm>
            <a:off x="397800" y="1233000"/>
            <a:ext cx="8348400" cy="43920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Ride on! Ride on in majesty!</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Hark! all the tribes hosanna cry;</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O Saviour meek, pursues thy road</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with palms and scattered </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garments strowed.</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4816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3"/>
          <p:cNvSpPr txBox="1"/>
          <p:nvPr/>
        </p:nvSpPr>
        <p:spPr>
          <a:xfrm>
            <a:off x="99450" y="1233000"/>
            <a:ext cx="8945100" cy="43920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Ride on! Ride on in majesty!</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In lowly pomp ride on to die;</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O Christ, thy triumphs now begin</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o'er captive death and conquered sin.</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85;p13"/>
          <p:cNvSpPr txBox="1">
            <a:spLocks noGrp="1"/>
          </p:cNvSpPr>
          <p:nvPr>
            <p:ph type="title" idx="4294967295"/>
          </p:nvPr>
        </p:nvSpPr>
        <p:spPr>
          <a:xfrm>
            <a:off x="1845150" y="6212433"/>
            <a:ext cx="545370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CA" sz="2200"/>
              <a:t>Ride On, Ride On In Majesty (2/4) - VU 127</a:t>
            </a:r>
            <a:endParaRPr/>
          </a:p>
        </p:txBody>
      </p:sp>
    </p:spTree>
    <p:extLst>
      <p:ext uri="{BB962C8B-B14F-4D97-AF65-F5344CB8AC3E}">
        <p14:creationId xmlns:p14="http://schemas.microsoft.com/office/powerpoint/2010/main" val="3161137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14"/>
          <p:cNvSpPr txBox="1"/>
          <p:nvPr/>
        </p:nvSpPr>
        <p:spPr>
          <a:xfrm>
            <a:off x="397800" y="1233000"/>
            <a:ext cx="8348400" cy="43920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Ride on! Ride on in majesty!</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The wingèd squadrons of the sky</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look down with sad </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and wondering eyes</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to see the approaching sacrifice.</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91;p14"/>
          <p:cNvSpPr txBox="1">
            <a:spLocks noGrp="1"/>
          </p:cNvSpPr>
          <p:nvPr>
            <p:ph type="title" idx="4294967295"/>
          </p:nvPr>
        </p:nvSpPr>
        <p:spPr>
          <a:xfrm>
            <a:off x="1845150" y="6212433"/>
            <a:ext cx="545370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CA" sz="2200"/>
              <a:t>Ride On, Ride On In Majesty (3/4) - VU 127</a:t>
            </a:r>
            <a:endParaRPr/>
          </a:p>
        </p:txBody>
      </p:sp>
    </p:spTree>
    <p:extLst>
      <p:ext uri="{BB962C8B-B14F-4D97-AF65-F5344CB8AC3E}">
        <p14:creationId xmlns:p14="http://schemas.microsoft.com/office/powerpoint/2010/main" val="3878868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5" name="Picture 4">
            <a:extLst>
              <a:ext uri="{FF2B5EF4-FFF2-40B4-BE49-F238E27FC236}">
                <a16:creationId xmlns:a16="http://schemas.microsoft.com/office/drawing/2014/main" id="{E9928119-521F-42BD-BD18-682154484060}"/>
              </a:ext>
            </a:extLst>
          </p:cNvPr>
          <p:cNvPicPr>
            <a:picLocks noChangeAspect="1"/>
          </p:cNvPicPr>
          <p:nvPr/>
        </p:nvPicPr>
        <p:blipFill>
          <a:blip r:embed="rId3"/>
          <a:stretch>
            <a:fillRect/>
          </a:stretch>
        </p:blipFill>
        <p:spPr>
          <a:xfrm>
            <a:off x="-1" y="0"/>
            <a:ext cx="9144001" cy="6858000"/>
          </a:xfrm>
          <a:prstGeom prst="rect">
            <a:avLst/>
          </a:prstGeom>
        </p:spPr>
      </p:pic>
      <p:sp>
        <p:nvSpPr>
          <p:cNvPr id="145" name="Google Shape;145;p30"/>
          <p:cNvSpPr txBox="1"/>
          <p:nvPr/>
        </p:nvSpPr>
        <p:spPr>
          <a:xfrm>
            <a:off x="220949" y="1454066"/>
            <a:ext cx="8702100" cy="2690947"/>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200" b="1" i="1" u="none" strike="noStrike" kern="0" cap="none" spc="0" normalizeH="0" baseline="0" noProof="0" dirty="0">
                <a:ln>
                  <a:noFill/>
                </a:ln>
                <a:solidFill>
                  <a:srgbClr val="FFFFFF"/>
                </a:solidFill>
                <a:effectLst/>
                <a:uLnTx/>
                <a:uFillTx/>
                <a:latin typeface="Calibri"/>
                <a:cs typeface="Calibri"/>
                <a:sym typeface="Arial"/>
              </a:rPr>
              <a:t>Centering Passage</a:t>
            </a:r>
          </a:p>
          <a:p>
            <a:r>
              <a:rPr lang="en-US" sz="3200" b="1" i="1" dirty="0">
                <a:solidFill>
                  <a:srgbClr val="FFFFFF"/>
                </a:solidFill>
                <a:latin typeface="Calibri"/>
                <a:cs typeface="Calibri"/>
              </a:rPr>
              <a:t>“Help me, O God, to journey beyond the familiar and into the unknown.  Give me the faith to leave old ways and break fresh ground with You.”</a:t>
            </a:r>
            <a:endParaRPr lang="en-CA" sz="3200" b="1" i="1" dirty="0">
              <a:solidFill>
                <a:srgbClr val="FFFFFF"/>
              </a:solidFill>
              <a:latin typeface="Calibri"/>
              <a:cs typeface="Calibri"/>
            </a:endParaRPr>
          </a:p>
          <a:p>
            <a:pPr algn="r"/>
            <a:r>
              <a:rPr lang="en-US" sz="3200" b="1" i="1" dirty="0">
                <a:solidFill>
                  <a:srgbClr val="FFFFFF"/>
                </a:solidFill>
                <a:latin typeface="Calibri"/>
                <a:cs typeface="Calibri"/>
              </a:rPr>
              <a:t>		</a:t>
            </a:r>
            <a:r>
              <a:rPr lang="en-US" sz="2400" b="1" i="1" dirty="0">
                <a:solidFill>
                  <a:srgbClr val="FFFFFF"/>
                </a:solidFill>
                <a:latin typeface="Calibri"/>
                <a:cs typeface="Calibri"/>
              </a:rPr>
              <a:t>- A Prayer Attributed to St. Brendan</a:t>
            </a:r>
            <a:endParaRPr lang="en-CA" sz="2400" b="1" i="1" dirty="0">
              <a:solidFill>
                <a:srgbClr val="FFFFFF"/>
              </a:solidFill>
              <a:latin typeface="Calibri"/>
              <a:cs typeface="Calibri"/>
            </a:endParaRPr>
          </a:p>
        </p:txBody>
      </p:sp>
      <p:sp>
        <p:nvSpPr>
          <p:cNvPr id="146" name="Google Shape;146;p30"/>
          <p:cNvSpPr txBox="1">
            <a:spLocks noGrp="1"/>
          </p:cNvSpPr>
          <p:nvPr>
            <p:ph type="title" idx="4294967295"/>
          </p:nvPr>
        </p:nvSpPr>
        <p:spPr>
          <a:xfrm>
            <a:off x="1711213" y="6069340"/>
            <a:ext cx="5721573"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2400" dirty="0">
                <a:solidFill>
                  <a:srgbClr val="FFFFFF"/>
                </a:solidFill>
                <a:latin typeface="Calibri"/>
                <a:ea typeface="Calibri"/>
                <a:cs typeface="Calibri"/>
                <a:sym typeface="Calibri"/>
              </a:rPr>
              <a:t>Opening Music and Prayer Candle Lighting</a:t>
            </a:r>
            <a:endParaRPr sz="24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084633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15"/>
          <p:cNvSpPr txBox="1"/>
          <p:nvPr/>
        </p:nvSpPr>
        <p:spPr>
          <a:xfrm>
            <a:off x="397800" y="1233000"/>
            <a:ext cx="8348400" cy="43920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Ride on! Ride on in majesty!</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In lowly pomp ride on to die;</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bow thy meek head to mortal pain,</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then take, O God, </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thy power, and reign.</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 name="Google Shape;97;p15"/>
          <p:cNvSpPr txBox="1">
            <a:spLocks noGrp="1"/>
          </p:cNvSpPr>
          <p:nvPr>
            <p:ph type="title" idx="4294967295"/>
          </p:nvPr>
        </p:nvSpPr>
        <p:spPr>
          <a:xfrm>
            <a:off x="1845150" y="6212433"/>
            <a:ext cx="545370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CA" sz="2200"/>
              <a:t>Ride On, Ride On In Majesty (4/4) - VU 127</a:t>
            </a:r>
            <a:endParaRPr/>
          </a:p>
        </p:txBody>
      </p:sp>
    </p:spTree>
    <p:extLst>
      <p:ext uri="{BB962C8B-B14F-4D97-AF65-F5344CB8AC3E}">
        <p14:creationId xmlns:p14="http://schemas.microsoft.com/office/powerpoint/2010/main" val="819686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2" name="Picture 1">
            <a:extLst>
              <a:ext uri="{FF2B5EF4-FFF2-40B4-BE49-F238E27FC236}">
                <a16:creationId xmlns:a16="http://schemas.microsoft.com/office/drawing/2014/main" id="{211BFBD7-64EC-4F14-AE69-B4E7F1C79389}"/>
              </a:ext>
            </a:extLst>
          </p:cNvPr>
          <p:cNvPicPr>
            <a:picLocks noChangeAspect="1"/>
          </p:cNvPicPr>
          <p:nvPr/>
        </p:nvPicPr>
        <p:blipFill>
          <a:blip r:embed="rId3"/>
          <a:stretch>
            <a:fillRect/>
          </a:stretch>
        </p:blipFill>
        <p:spPr>
          <a:xfrm>
            <a:off x="0" y="765810"/>
            <a:ext cx="9144000" cy="5143500"/>
          </a:xfrm>
          <a:prstGeom prst="rect">
            <a:avLst/>
          </a:prstGeom>
        </p:spPr>
      </p:pic>
    </p:spTree>
    <p:extLst>
      <p:ext uri="{BB962C8B-B14F-4D97-AF65-F5344CB8AC3E}">
        <p14:creationId xmlns:p14="http://schemas.microsoft.com/office/powerpoint/2010/main" val="4030794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5" name="TextBox 4">
            <a:extLst>
              <a:ext uri="{FF2B5EF4-FFF2-40B4-BE49-F238E27FC236}">
                <a16:creationId xmlns:a16="http://schemas.microsoft.com/office/drawing/2014/main" id="{5C774CAC-2CB6-414F-BABC-9E953D2FF170}"/>
              </a:ext>
            </a:extLst>
          </p:cNvPr>
          <p:cNvSpPr txBox="1"/>
          <p:nvPr/>
        </p:nvSpPr>
        <p:spPr>
          <a:xfrm>
            <a:off x="5656216" y="2625634"/>
            <a:ext cx="32134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FFFFFF"/>
                </a:solidFill>
                <a:effectLst/>
                <a:uLnTx/>
                <a:uFillTx/>
                <a:latin typeface="Arial"/>
                <a:cs typeface="Arial"/>
                <a:sym typeface="Arial"/>
              </a:rPr>
              <a:t>GIFTS &amp;</a:t>
            </a:r>
            <a:endParaRPr kumimoji="0" lang="en-CA" sz="6000" b="1" i="0" u="none" strike="noStrike" kern="0" cap="none" spc="0" normalizeH="0" baseline="0" noProof="0" dirty="0">
              <a:ln>
                <a:noFill/>
              </a:ln>
              <a:solidFill>
                <a:srgbClr val="FFFFFF"/>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5DF31862-5B1E-4DAA-B6E3-E498D9CCF063}"/>
              </a:ext>
            </a:extLst>
          </p:cNvPr>
          <p:cNvPicPr>
            <a:picLocks noChangeAspect="1"/>
          </p:cNvPicPr>
          <p:nvPr/>
        </p:nvPicPr>
        <p:blipFill>
          <a:blip r:embed="rId3"/>
          <a:stretch>
            <a:fillRect/>
          </a:stretch>
        </p:blipFill>
        <p:spPr>
          <a:xfrm>
            <a:off x="1133475" y="1404937"/>
            <a:ext cx="6877050" cy="4048125"/>
          </a:xfrm>
          <a:prstGeom prst="rect">
            <a:avLst/>
          </a:prstGeom>
        </p:spPr>
      </p:pic>
    </p:spTree>
    <p:extLst>
      <p:ext uri="{BB962C8B-B14F-4D97-AF65-F5344CB8AC3E}">
        <p14:creationId xmlns:p14="http://schemas.microsoft.com/office/powerpoint/2010/main" val="583167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sp>
        <p:nvSpPr>
          <p:cNvPr id="78" name="Google Shape;78;p12"/>
          <p:cNvSpPr txBox="1">
            <a:spLocks noGrp="1"/>
          </p:cNvSpPr>
          <p:nvPr>
            <p:ph type="title" idx="4294967295"/>
          </p:nvPr>
        </p:nvSpPr>
        <p:spPr>
          <a:xfrm>
            <a:off x="2234757" y="6067805"/>
            <a:ext cx="4674486" cy="601200"/>
          </a:xfrm>
          <a:prstGeom prst="rect">
            <a:avLst/>
          </a:prstGeom>
          <a:solidFill>
            <a:srgbClr val="000000">
              <a:alpha val="58459"/>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Font typeface="Calibri"/>
              <a:buNone/>
            </a:pPr>
            <a:r>
              <a:rPr lang="en-US" sz="2200" dirty="0"/>
              <a:t>We Give You But Your Own – VU 542</a:t>
            </a:r>
            <a:endParaRPr dirty="0"/>
          </a:p>
        </p:txBody>
      </p:sp>
      <p:sp>
        <p:nvSpPr>
          <p:cNvPr id="79" name="Google Shape;79;p12"/>
          <p:cNvSpPr txBox="1"/>
          <p:nvPr/>
        </p:nvSpPr>
        <p:spPr>
          <a:xfrm>
            <a:off x="746400" y="771947"/>
            <a:ext cx="7651200" cy="3276300"/>
          </a:xfrm>
          <a:prstGeom prst="rect">
            <a:avLst/>
          </a:prstGeom>
          <a:solidFill>
            <a:srgbClr val="000000">
              <a:alpha val="58459"/>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dirty="0">
                <a:ln>
                  <a:noFill/>
                </a:ln>
                <a:solidFill>
                  <a:srgbClr val="FFFFFF"/>
                </a:solidFill>
                <a:effectLst/>
                <a:uLnTx/>
                <a:uFillTx/>
                <a:latin typeface="Calibri"/>
                <a:ea typeface="Calibri"/>
                <a:cs typeface="Calibri"/>
                <a:sym typeface="Calibri"/>
              </a:rPr>
              <a:t>We give you but your own,</a:t>
            </a:r>
            <a:endParaRPr kumimoji="0" sz="4400" b="1"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dirty="0">
                <a:ln>
                  <a:noFill/>
                </a:ln>
                <a:solidFill>
                  <a:srgbClr val="FFFFFF"/>
                </a:solidFill>
                <a:effectLst/>
                <a:uLnTx/>
                <a:uFillTx/>
                <a:latin typeface="Calibri"/>
                <a:ea typeface="Calibri"/>
                <a:cs typeface="Calibri"/>
                <a:sym typeface="Calibri"/>
              </a:rPr>
              <a:t>whate’er the gift may be;</a:t>
            </a:r>
            <a:endParaRPr kumimoji="0" sz="4400" b="1"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dirty="0">
                <a:ln>
                  <a:noFill/>
                </a:ln>
                <a:solidFill>
                  <a:srgbClr val="FFFFFF"/>
                </a:solidFill>
                <a:effectLst/>
                <a:uLnTx/>
                <a:uFillTx/>
                <a:latin typeface="Calibri"/>
                <a:ea typeface="Calibri"/>
                <a:cs typeface="Calibri"/>
                <a:sym typeface="Calibri"/>
              </a:rPr>
              <a:t>all that we have is yours alone,</a:t>
            </a:r>
            <a:endParaRPr kumimoji="0" sz="4400" b="1"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dirty="0">
                <a:ln>
                  <a:noFill/>
                </a:ln>
                <a:solidFill>
                  <a:srgbClr val="FFFFFF"/>
                </a:solidFill>
                <a:effectLst/>
                <a:uLnTx/>
                <a:uFillTx/>
                <a:latin typeface="Calibri"/>
                <a:ea typeface="Calibri"/>
                <a:cs typeface="Calibri"/>
                <a:sym typeface="Calibri"/>
              </a:rPr>
              <a:t>we give it gratefully.</a:t>
            </a:r>
            <a:endParaRPr kumimoji="0" sz="44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0"/>
          <p:cNvSpPr txBox="1"/>
          <p:nvPr/>
        </p:nvSpPr>
        <p:spPr>
          <a:xfrm>
            <a:off x="220950" y="1031967"/>
            <a:ext cx="8702100" cy="4049486"/>
          </a:xfrm>
          <a:prstGeom prst="rect">
            <a:avLst/>
          </a:prstGeom>
          <a:solidFill>
            <a:srgbClr val="000000">
              <a:alpha val="58430"/>
            </a:srgbClr>
          </a:solidFill>
          <a:ln>
            <a:noFill/>
          </a:ln>
        </p:spPr>
        <p:txBody>
          <a:bodyPr spcFirstLastPara="1" wrap="square" lIns="90000" tIns="45000" rIns="90000" bIns="45000" anchor="ctr" anchorCtr="0">
            <a:noAutofit/>
          </a:bodyPr>
          <a:lstStyle/>
          <a:p>
            <a:r>
              <a:rPr lang="en-US" sz="3600" b="1" dirty="0">
                <a:solidFill>
                  <a:schemeClr val="bg1"/>
                </a:solidFill>
                <a:latin typeface="Calibri" panose="020F0502020204030204" pitchFamily="34" charset="0"/>
                <a:cs typeface="Calibri" panose="020F0502020204030204" pitchFamily="34" charset="0"/>
              </a:rPr>
              <a:t>Gracious God, bless our gifts with your love so that they accomplish more than we can even imagine. Bless our lives, too, so that what we do and say will show we have the commitment to follow the way of Jesus, whatever the cost. Amen.</a:t>
            </a:r>
            <a:endParaRPr lang="en-CA" sz="3600" b="1" dirty="0">
              <a:solidFill>
                <a:schemeClr val="bg1"/>
              </a:solidFill>
              <a:latin typeface="Calibri" panose="020F0502020204030204" pitchFamily="34" charset="0"/>
              <a:cs typeface="Calibri" panose="020F0502020204030204" pitchFamily="34" charset="0"/>
            </a:endParaRPr>
          </a:p>
        </p:txBody>
      </p:sp>
      <p:sp>
        <p:nvSpPr>
          <p:cNvPr id="146" name="Google Shape;146;p30"/>
          <p:cNvSpPr txBox="1">
            <a:spLocks noGrp="1"/>
          </p:cNvSpPr>
          <p:nvPr>
            <p:ph type="title" idx="4294967295"/>
          </p:nvPr>
        </p:nvSpPr>
        <p:spPr>
          <a:xfrm>
            <a:off x="2205384" y="6230984"/>
            <a:ext cx="4733231" cy="527076"/>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2400" dirty="0">
                <a:solidFill>
                  <a:srgbClr val="FFFFFF"/>
                </a:solidFill>
                <a:latin typeface="Calibri"/>
                <a:ea typeface="Calibri"/>
                <a:cs typeface="Calibri"/>
                <a:sym typeface="Calibri"/>
              </a:rPr>
              <a:t>Prayer of Dedication (Unison)</a:t>
            </a:r>
            <a:endParaRPr sz="24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76732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3" name="Picture 2">
            <a:extLst>
              <a:ext uri="{FF2B5EF4-FFF2-40B4-BE49-F238E27FC236}">
                <a16:creationId xmlns:a16="http://schemas.microsoft.com/office/drawing/2014/main" id="{D1605270-5154-465C-A0F0-2E3B8B2EC6A3}"/>
              </a:ext>
            </a:extLst>
          </p:cNvPr>
          <p:cNvPicPr>
            <a:picLocks noChangeAspect="1"/>
          </p:cNvPicPr>
          <p:nvPr/>
        </p:nvPicPr>
        <p:blipFill>
          <a:blip r:embed="rId3"/>
          <a:stretch>
            <a:fillRect/>
          </a:stretch>
        </p:blipFill>
        <p:spPr>
          <a:xfrm>
            <a:off x="-1" y="1"/>
            <a:ext cx="9144000" cy="6858000"/>
          </a:xfrm>
          <a:prstGeom prst="rect">
            <a:avLst/>
          </a:prstGeom>
        </p:spPr>
      </p:pic>
      <p:sp>
        <p:nvSpPr>
          <p:cNvPr id="137" name="Google Shape;137;p23"/>
          <p:cNvSpPr txBox="1">
            <a:spLocks noGrp="1"/>
          </p:cNvSpPr>
          <p:nvPr>
            <p:ph type="title" idx="4294967295"/>
          </p:nvPr>
        </p:nvSpPr>
        <p:spPr>
          <a:xfrm>
            <a:off x="2594020" y="6155200"/>
            <a:ext cx="3955959" cy="601200"/>
          </a:xfrm>
          <a:prstGeom prst="rect">
            <a:avLst/>
          </a:prstGeom>
          <a:solidFill>
            <a:srgbClr val="000000">
              <a:alpha val="67600"/>
            </a:srgbClr>
          </a:solidFill>
          <a:ln>
            <a:noFill/>
          </a:ln>
        </p:spPr>
        <p:txBody>
          <a:bodyPr spcFirstLastPara="1" wrap="square" lIns="90000" tIns="45000" rIns="90000" bIns="45000" anchor="ctr" anchorCtr="0">
            <a:noAutofit/>
          </a:bodyPr>
          <a:lstStyle/>
          <a:p>
            <a:pPr marL="0" marR="0" lvl="0" indent="0" algn="ctr" rtl="0">
              <a:lnSpc>
                <a:spcPct val="102000"/>
              </a:lnSpc>
              <a:spcBef>
                <a:spcPts val="0"/>
              </a:spcBef>
              <a:spcAft>
                <a:spcPts val="0"/>
              </a:spcAft>
              <a:buClr>
                <a:srgbClr val="000000"/>
              </a:buClr>
              <a:buFont typeface="Calibri"/>
              <a:buNone/>
            </a:pPr>
            <a:r>
              <a:rPr lang="en-CA" sz="2200" dirty="0">
                <a:solidFill>
                  <a:schemeClr val="lt1"/>
                </a:solidFill>
              </a:rPr>
              <a:t>May We But Wait – MV 175</a:t>
            </a:r>
            <a:endParaRPr dirty="0"/>
          </a:p>
        </p:txBody>
      </p:sp>
      <p:sp>
        <p:nvSpPr>
          <p:cNvPr id="138" name="Google Shape;138;p23"/>
          <p:cNvSpPr txBox="1"/>
          <p:nvPr/>
        </p:nvSpPr>
        <p:spPr>
          <a:xfrm>
            <a:off x="119700" y="1776548"/>
            <a:ext cx="8904600" cy="2696545"/>
          </a:xfrm>
          <a:prstGeom prst="rect">
            <a:avLst/>
          </a:prstGeom>
          <a:solidFill>
            <a:srgbClr val="000000">
              <a:alpha val="67600"/>
            </a:srgbClr>
          </a:solidFill>
          <a:ln>
            <a:noFill/>
          </a:ln>
        </p:spPr>
        <p:txBody>
          <a:bodyPr spcFirstLastPara="1" wrap="square" lIns="90000" tIns="45000" rIns="90000" bIns="45000" anchor="ctr" anchorCtr="0">
            <a:noAutofit/>
          </a:bodyPr>
          <a:lstStyle/>
          <a:p>
            <a:pPr algn="ctr"/>
            <a:r>
              <a:rPr lang="en-US" sz="4000" b="1" dirty="0">
                <a:solidFill>
                  <a:srgbClr val="FFFFFF"/>
                </a:solidFill>
                <a:latin typeface="Calibri"/>
                <a:cs typeface="Calibri"/>
              </a:rPr>
              <a:t>May we but wait upon Love’</a:t>
            </a:r>
            <a:r>
              <a:rPr lang="nl-NL" sz="4000" b="1" dirty="0">
                <a:solidFill>
                  <a:srgbClr val="FFFFFF"/>
                </a:solidFill>
                <a:latin typeface="Calibri"/>
                <a:cs typeface="Calibri"/>
              </a:rPr>
              <a:t>s word,</a:t>
            </a:r>
            <a:endParaRPr lang="en-CA" sz="4000" b="1" dirty="0">
              <a:solidFill>
                <a:srgbClr val="FFFFFF"/>
              </a:solidFill>
              <a:latin typeface="Calibri"/>
              <a:cs typeface="Calibri"/>
            </a:endParaRPr>
          </a:p>
          <a:p>
            <a:pPr algn="ctr"/>
            <a:r>
              <a:rPr lang="en-US" sz="4000" b="1" dirty="0">
                <a:solidFill>
                  <a:srgbClr val="FFFFFF"/>
                </a:solidFill>
                <a:latin typeface="Calibri"/>
                <a:cs typeface="Calibri"/>
              </a:rPr>
              <a:t>Knowing our prayer is heard.</a:t>
            </a:r>
            <a:endParaRPr lang="en-CA" sz="4000" b="1" dirty="0">
              <a:solidFill>
                <a:srgbClr val="FFFFFF"/>
              </a:solidFill>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5" name="TextBox 4">
            <a:extLst>
              <a:ext uri="{FF2B5EF4-FFF2-40B4-BE49-F238E27FC236}">
                <a16:creationId xmlns:a16="http://schemas.microsoft.com/office/drawing/2014/main" id="{5C774CAC-2CB6-414F-BABC-9E953D2FF170}"/>
              </a:ext>
            </a:extLst>
          </p:cNvPr>
          <p:cNvSpPr txBox="1"/>
          <p:nvPr/>
        </p:nvSpPr>
        <p:spPr>
          <a:xfrm>
            <a:off x="5656216" y="2625634"/>
            <a:ext cx="32134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FFFFFF"/>
                </a:solidFill>
                <a:effectLst/>
                <a:uLnTx/>
                <a:uFillTx/>
                <a:latin typeface="Arial"/>
                <a:cs typeface="Arial"/>
                <a:sym typeface="Arial"/>
              </a:rPr>
              <a:t>GIFTS &amp;</a:t>
            </a:r>
            <a:endParaRPr kumimoji="0" lang="en-CA" sz="6000" b="1" i="0" u="none" strike="noStrike" kern="0" cap="none" spc="0" normalizeH="0" baseline="0" noProof="0" dirty="0">
              <a:ln>
                <a:noFill/>
              </a:ln>
              <a:solidFill>
                <a:srgbClr val="FFFFFF"/>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F357AD24-DA3D-4CF1-8D5C-C67BFCA2BE13}"/>
              </a:ext>
            </a:extLst>
          </p:cNvPr>
          <p:cNvPicPr>
            <a:picLocks noChangeAspect="1"/>
          </p:cNvPicPr>
          <p:nvPr/>
        </p:nvPicPr>
        <p:blipFill>
          <a:blip r:embed="rId3"/>
          <a:stretch>
            <a:fillRect/>
          </a:stretch>
        </p:blipFill>
        <p:spPr>
          <a:xfrm>
            <a:off x="-23064" y="1567544"/>
            <a:ext cx="9157881" cy="3709850"/>
          </a:xfrm>
          <a:prstGeom prst="rect">
            <a:avLst/>
          </a:prstGeom>
        </p:spPr>
      </p:pic>
    </p:spTree>
    <p:extLst>
      <p:ext uri="{BB962C8B-B14F-4D97-AF65-F5344CB8AC3E}">
        <p14:creationId xmlns:p14="http://schemas.microsoft.com/office/powerpoint/2010/main" val="1305629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idx="4294967295"/>
          </p:nvPr>
        </p:nvSpPr>
        <p:spPr>
          <a:xfrm>
            <a:off x="2535546" y="6129075"/>
            <a:ext cx="4072907" cy="601200"/>
          </a:xfrm>
          <a:prstGeom prst="rect">
            <a:avLst/>
          </a:prstGeom>
          <a:solidFill>
            <a:srgbClr val="000000">
              <a:alpha val="67600"/>
            </a:srgbClr>
          </a:solidFill>
          <a:ln>
            <a:noFill/>
          </a:ln>
        </p:spPr>
        <p:txBody>
          <a:bodyPr spcFirstLastPara="1" wrap="square" lIns="90000" tIns="45000" rIns="90000" bIns="45000" anchor="ctr" anchorCtr="0">
            <a:noAutofit/>
          </a:bodyPr>
          <a:lstStyle/>
          <a:p>
            <a:pPr marL="0" marR="0" lvl="0" indent="0" algn="ctr" rtl="0">
              <a:lnSpc>
                <a:spcPct val="102000"/>
              </a:lnSpc>
              <a:spcBef>
                <a:spcPts val="0"/>
              </a:spcBef>
              <a:spcAft>
                <a:spcPts val="0"/>
              </a:spcAft>
              <a:buClr>
                <a:srgbClr val="000000"/>
              </a:buClr>
              <a:buFont typeface="Calibri"/>
              <a:buNone/>
            </a:pPr>
            <a:r>
              <a:rPr lang="en-US" sz="2400" dirty="0"/>
              <a:t>Sung Lord’s Prayer – VU 959</a:t>
            </a:r>
            <a:endParaRPr sz="2400" dirty="0"/>
          </a:p>
        </p:txBody>
      </p:sp>
      <p:sp>
        <p:nvSpPr>
          <p:cNvPr id="144" name="Google Shape;144;p24"/>
          <p:cNvSpPr txBox="1"/>
          <p:nvPr/>
        </p:nvSpPr>
        <p:spPr>
          <a:xfrm>
            <a:off x="119700" y="127725"/>
            <a:ext cx="8904600" cy="5907315"/>
          </a:xfrm>
          <a:prstGeom prst="rect">
            <a:avLst/>
          </a:prstGeom>
          <a:solidFill>
            <a:srgbClr val="000000">
              <a:alpha val="67600"/>
            </a:srgbClr>
          </a:solidFill>
          <a:ln>
            <a:noFill/>
          </a:ln>
        </p:spPr>
        <p:txBody>
          <a:bodyPr spcFirstLastPara="1" wrap="square" lIns="90000" tIns="45000" rIns="90000" bIns="45000" anchor="ctr" anchorCtr="0">
            <a:noAutofit/>
          </a:bodyPr>
          <a:lstStyle/>
          <a:p>
            <a:pPr algn="ctr"/>
            <a:r>
              <a:rPr lang="es-ES_tradnl" sz="3400" b="1" dirty="0" err="1">
                <a:solidFill>
                  <a:srgbClr val="FFFFFF"/>
                </a:solidFill>
                <a:latin typeface="Calibri"/>
                <a:cs typeface="Calibri"/>
              </a:rPr>
              <a:t>Our</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Father</a:t>
            </a:r>
            <a:r>
              <a:rPr lang="es-ES_tradnl" sz="3400" b="1" dirty="0">
                <a:solidFill>
                  <a:srgbClr val="FFFFFF"/>
                </a:solidFill>
                <a:latin typeface="Calibri"/>
                <a:cs typeface="Calibri"/>
              </a:rPr>
              <a:t> in </a:t>
            </a:r>
            <a:r>
              <a:rPr lang="es-ES_tradnl" sz="3400" b="1" dirty="0" err="1">
                <a:solidFill>
                  <a:srgbClr val="FFFFFF"/>
                </a:solidFill>
                <a:latin typeface="Calibri"/>
                <a:cs typeface="Calibri"/>
              </a:rPr>
              <a:t>heaven</a:t>
            </a:r>
            <a:r>
              <a:rPr lang="es-ES_tradnl" sz="3400" b="1" dirty="0">
                <a:solidFill>
                  <a:srgbClr val="FFFFFF"/>
                </a:solidFill>
                <a:latin typeface="Calibri"/>
                <a:cs typeface="Calibri"/>
              </a:rPr>
              <a:t>, </a:t>
            </a:r>
          </a:p>
          <a:p>
            <a:pPr algn="ctr"/>
            <a:r>
              <a:rPr lang="es-ES_tradnl" sz="3400" b="1" dirty="0" err="1">
                <a:solidFill>
                  <a:srgbClr val="FFFFFF"/>
                </a:solidFill>
                <a:latin typeface="Calibri"/>
                <a:cs typeface="Calibri"/>
              </a:rPr>
              <a:t>Hallowed</a:t>
            </a:r>
            <a:r>
              <a:rPr lang="es-ES_tradnl" sz="3400" b="1" dirty="0">
                <a:solidFill>
                  <a:srgbClr val="FFFFFF"/>
                </a:solidFill>
                <a:latin typeface="Calibri"/>
                <a:cs typeface="Calibri"/>
              </a:rPr>
              <a:t> be </a:t>
            </a:r>
            <a:r>
              <a:rPr lang="es-ES_tradnl" sz="3400" b="1" dirty="0" err="1">
                <a:solidFill>
                  <a:srgbClr val="FFFFFF"/>
                </a:solidFill>
                <a:latin typeface="Calibri"/>
                <a:cs typeface="Calibri"/>
              </a:rPr>
              <a:t>your</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name</a:t>
            </a:r>
            <a:r>
              <a:rPr lang="es-ES_tradnl" sz="3400" b="1" dirty="0">
                <a:solidFill>
                  <a:srgbClr val="FFFFFF"/>
                </a:solidFill>
                <a:latin typeface="Calibri"/>
                <a:cs typeface="Calibri"/>
              </a:rPr>
              <a:t>,</a:t>
            </a:r>
            <a:endParaRPr lang="en-CA" sz="3400" b="1" dirty="0">
              <a:solidFill>
                <a:srgbClr val="FFFFFF"/>
              </a:solidFill>
              <a:latin typeface="Calibri"/>
              <a:cs typeface="Calibri"/>
            </a:endParaRPr>
          </a:p>
          <a:p>
            <a:pPr algn="ctr"/>
            <a:r>
              <a:rPr lang="es-ES_tradnl" sz="3400" b="1" dirty="0" err="1">
                <a:solidFill>
                  <a:srgbClr val="FFFFFF"/>
                </a:solidFill>
                <a:latin typeface="Calibri"/>
                <a:cs typeface="Calibri"/>
              </a:rPr>
              <a:t>your</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kingdom</a:t>
            </a:r>
            <a:r>
              <a:rPr lang="es-ES_tradnl" sz="3400" b="1" dirty="0">
                <a:solidFill>
                  <a:srgbClr val="FFFFFF"/>
                </a:solidFill>
                <a:latin typeface="Calibri"/>
                <a:cs typeface="Calibri"/>
              </a:rPr>
              <a:t> come, </a:t>
            </a:r>
            <a:endParaRPr lang="en-CA" sz="3400" b="1" dirty="0">
              <a:solidFill>
                <a:srgbClr val="FFFFFF"/>
              </a:solidFill>
              <a:latin typeface="Calibri"/>
              <a:cs typeface="Calibri"/>
            </a:endParaRPr>
          </a:p>
          <a:p>
            <a:pPr algn="ctr"/>
            <a:r>
              <a:rPr lang="es-ES_tradnl" sz="3400" b="1" dirty="0" err="1">
                <a:solidFill>
                  <a:srgbClr val="FFFFFF"/>
                </a:solidFill>
                <a:latin typeface="Calibri"/>
                <a:cs typeface="Calibri"/>
              </a:rPr>
              <a:t>your</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will</a:t>
            </a:r>
            <a:r>
              <a:rPr lang="es-ES_tradnl" sz="3400" b="1" dirty="0">
                <a:solidFill>
                  <a:srgbClr val="FFFFFF"/>
                </a:solidFill>
                <a:latin typeface="Calibri"/>
                <a:cs typeface="Calibri"/>
              </a:rPr>
              <a:t> be done </a:t>
            </a:r>
            <a:r>
              <a:rPr lang="es-ES_tradnl" sz="3400" b="1" dirty="0" err="1">
                <a:solidFill>
                  <a:srgbClr val="FFFFFF"/>
                </a:solidFill>
                <a:latin typeface="Calibri"/>
                <a:cs typeface="Calibri"/>
              </a:rPr>
              <a:t>on</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earth</a:t>
            </a:r>
            <a:r>
              <a:rPr lang="es-ES_tradnl" sz="3400" b="1" dirty="0">
                <a:solidFill>
                  <a:srgbClr val="FFFFFF"/>
                </a:solidFill>
                <a:latin typeface="Calibri"/>
                <a:cs typeface="Calibri"/>
              </a:rPr>
              <a:t> as in </a:t>
            </a:r>
            <a:r>
              <a:rPr lang="es-ES_tradnl" sz="3400" b="1" dirty="0" err="1">
                <a:solidFill>
                  <a:srgbClr val="FFFFFF"/>
                </a:solidFill>
                <a:latin typeface="Calibri"/>
                <a:cs typeface="Calibri"/>
              </a:rPr>
              <a:t>heaven</a:t>
            </a:r>
            <a:r>
              <a:rPr lang="es-ES_tradnl" sz="3400" b="1" dirty="0">
                <a:solidFill>
                  <a:srgbClr val="FFFFFF"/>
                </a:solidFill>
                <a:latin typeface="Calibri"/>
                <a:cs typeface="Calibri"/>
              </a:rPr>
              <a:t>.</a:t>
            </a:r>
            <a:endParaRPr lang="en-CA" sz="3400" b="1" dirty="0">
              <a:solidFill>
                <a:srgbClr val="FFFFFF"/>
              </a:solidFill>
              <a:latin typeface="Calibri"/>
              <a:cs typeface="Calibri"/>
            </a:endParaRPr>
          </a:p>
          <a:p>
            <a:pPr algn="ctr"/>
            <a:r>
              <a:rPr lang="es-ES_tradnl" sz="3400" b="1" dirty="0" err="1">
                <a:solidFill>
                  <a:srgbClr val="FFFFFF"/>
                </a:solidFill>
                <a:latin typeface="Calibri"/>
                <a:cs typeface="Calibri"/>
              </a:rPr>
              <a:t>Give</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us</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today</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our</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daily</a:t>
            </a:r>
            <a:r>
              <a:rPr lang="es-ES_tradnl" sz="3400" b="1" dirty="0">
                <a:solidFill>
                  <a:srgbClr val="FFFFFF"/>
                </a:solidFill>
                <a:latin typeface="Calibri"/>
                <a:cs typeface="Calibri"/>
              </a:rPr>
              <a:t> bread.</a:t>
            </a:r>
            <a:endParaRPr lang="en-CA" sz="3400" b="1" dirty="0">
              <a:solidFill>
                <a:srgbClr val="FFFFFF"/>
              </a:solidFill>
              <a:latin typeface="Calibri"/>
              <a:cs typeface="Calibri"/>
            </a:endParaRPr>
          </a:p>
          <a:p>
            <a:pPr algn="ctr"/>
            <a:r>
              <a:rPr lang="es-ES_tradnl" sz="3400" b="1" dirty="0" err="1">
                <a:solidFill>
                  <a:srgbClr val="FFFFFF"/>
                </a:solidFill>
                <a:latin typeface="Calibri"/>
                <a:cs typeface="Calibri"/>
              </a:rPr>
              <a:t>Forgive</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us</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our</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sins</a:t>
            </a:r>
            <a:r>
              <a:rPr lang="es-ES_tradnl" sz="3400" b="1" dirty="0">
                <a:solidFill>
                  <a:srgbClr val="FFFFFF"/>
                </a:solidFill>
                <a:latin typeface="Calibri"/>
                <a:cs typeface="Calibri"/>
              </a:rPr>
              <a:t> as </a:t>
            </a:r>
            <a:r>
              <a:rPr lang="es-ES_tradnl" sz="3400" b="1" dirty="0" err="1">
                <a:solidFill>
                  <a:srgbClr val="FFFFFF"/>
                </a:solidFill>
                <a:latin typeface="Calibri"/>
                <a:cs typeface="Calibri"/>
              </a:rPr>
              <a:t>we</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forgive</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those</a:t>
            </a:r>
            <a:endParaRPr lang="en-CA" sz="3400" b="1" dirty="0">
              <a:solidFill>
                <a:srgbClr val="FFFFFF"/>
              </a:solidFill>
              <a:latin typeface="Calibri"/>
              <a:cs typeface="Calibri"/>
            </a:endParaRPr>
          </a:p>
          <a:p>
            <a:pPr algn="ctr"/>
            <a:r>
              <a:rPr lang="es-ES_tradnl" sz="3400" b="1" dirty="0" err="1">
                <a:solidFill>
                  <a:srgbClr val="FFFFFF"/>
                </a:solidFill>
                <a:latin typeface="Calibri"/>
                <a:cs typeface="Calibri"/>
              </a:rPr>
              <a:t>who</a:t>
            </a:r>
            <a:r>
              <a:rPr lang="es-ES_tradnl" sz="3400" b="1" dirty="0">
                <a:solidFill>
                  <a:srgbClr val="FFFFFF"/>
                </a:solidFill>
                <a:latin typeface="Calibri"/>
                <a:cs typeface="Calibri"/>
              </a:rPr>
              <a:t> sin </a:t>
            </a:r>
            <a:r>
              <a:rPr lang="es-ES_tradnl" sz="3400" b="1" dirty="0" err="1">
                <a:solidFill>
                  <a:srgbClr val="FFFFFF"/>
                </a:solidFill>
                <a:latin typeface="Calibri"/>
                <a:cs typeface="Calibri"/>
              </a:rPr>
              <a:t>against</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us</a:t>
            </a:r>
            <a:r>
              <a:rPr lang="es-ES_tradnl" sz="3400" b="1" dirty="0">
                <a:solidFill>
                  <a:srgbClr val="FFFFFF"/>
                </a:solidFill>
                <a:latin typeface="Calibri"/>
                <a:cs typeface="Calibri"/>
              </a:rPr>
              <a:t>.</a:t>
            </a:r>
            <a:endParaRPr lang="en-CA" sz="3400" b="1" dirty="0">
              <a:solidFill>
                <a:srgbClr val="FFFFFF"/>
              </a:solidFill>
              <a:latin typeface="Calibri"/>
              <a:cs typeface="Calibri"/>
            </a:endParaRPr>
          </a:p>
          <a:p>
            <a:pPr algn="ctr"/>
            <a:r>
              <a:rPr lang="es-ES_tradnl" sz="3400" b="1" dirty="0" err="1">
                <a:solidFill>
                  <a:srgbClr val="FFFFFF"/>
                </a:solidFill>
                <a:latin typeface="Calibri"/>
                <a:cs typeface="Calibri"/>
              </a:rPr>
              <a:t>Save</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us</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from</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the</a:t>
            </a:r>
            <a:r>
              <a:rPr lang="es-ES_tradnl" sz="3400" b="1" dirty="0">
                <a:solidFill>
                  <a:srgbClr val="FFFFFF"/>
                </a:solidFill>
                <a:latin typeface="Calibri"/>
                <a:cs typeface="Calibri"/>
              </a:rPr>
              <a:t> time </a:t>
            </a:r>
            <a:r>
              <a:rPr lang="es-ES_tradnl" sz="3400" b="1" dirty="0" err="1">
                <a:solidFill>
                  <a:srgbClr val="FFFFFF"/>
                </a:solidFill>
                <a:latin typeface="Calibri"/>
                <a:cs typeface="Calibri"/>
              </a:rPr>
              <a:t>of</a:t>
            </a:r>
            <a:r>
              <a:rPr lang="es-ES_tradnl" sz="3400" b="1" dirty="0">
                <a:solidFill>
                  <a:srgbClr val="FFFFFF"/>
                </a:solidFill>
                <a:latin typeface="Calibri"/>
                <a:cs typeface="Calibri"/>
              </a:rPr>
              <a:t> trial</a:t>
            </a:r>
            <a:endParaRPr lang="en-CA" sz="3400" b="1" dirty="0">
              <a:solidFill>
                <a:srgbClr val="FFFFFF"/>
              </a:solidFill>
              <a:latin typeface="Calibri"/>
              <a:cs typeface="Calibri"/>
            </a:endParaRPr>
          </a:p>
          <a:p>
            <a:pPr algn="ctr"/>
            <a:r>
              <a:rPr lang="es-ES_tradnl" sz="3400" b="1" dirty="0">
                <a:solidFill>
                  <a:srgbClr val="FFFFFF"/>
                </a:solidFill>
                <a:latin typeface="Calibri"/>
                <a:cs typeface="Calibri"/>
              </a:rPr>
              <a:t>and </a:t>
            </a:r>
            <a:r>
              <a:rPr lang="es-ES_tradnl" sz="3400" b="1" dirty="0" err="1">
                <a:solidFill>
                  <a:srgbClr val="FFFFFF"/>
                </a:solidFill>
                <a:latin typeface="Calibri"/>
                <a:cs typeface="Calibri"/>
              </a:rPr>
              <a:t>deliver</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us</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from</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evil</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for</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the</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kingdom</a:t>
            </a:r>
            <a:r>
              <a:rPr lang="es-ES_tradnl" sz="3400" b="1" dirty="0">
                <a:solidFill>
                  <a:srgbClr val="FFFFFF"/>
                </a:solidFill>
                <a:latin typeface="Calibri"/>
                <a:cs typeface="Calibri"/>
              </a:rPr>
              <a:t>,</a:t>
            </a:r>
            <a:endParaRPr lang="en-CA" sz="3400" b="1" dirty="0">
              <a:solidFill>
                <a:srgbClr val="FFFFFF"/>
              </a:solidFill>
              <a:latin typeface="Calibri"/>
              <a:cs typeface="Calibri"/>
            </a:endParaRPr>
          </a:p>
          <a:p>
            <a:pPr algn="ctr"/>
            <a:r>
              <a:rPr lang="es-ES_tradnl" sz="3400" b="1" dirty="0" err="1">
                <a:solidFill>
                  <a:srgbClr val="FFFFFF"/>
                </a:solidFill>
                <a:latin typeface="Calibri"/>
                <a:cs typeface="Calibri"/>
              </a:rPr>
              <a:t>the</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power</a:t>
            </a:r>
            <a:r>
              <a:rPr lang="es-ES_tradnl" sz="3400" b="1" dirty="0">
                <a:solidFill>
                  <a:srgbClr val="FFFFFF"/>
                </a:solidFill>
                <a:latin typeface="Calibri"/>
                <a:cs typeface="Calibri"/>
              </a:rPr>
              <a:t> and </a:t>
            </a:r>
            <a:r>
              <a:rPr lang="es-ES_tradnl" sz="3400" b="1" dirty="0" err="1">
                <a:solidFill>
                  <a:srgbClr val="FFFFFF"/>
                </a:solidFill>
                <a:latin typeface="Calibri"/>
                <a:cs typeface="Calibri"/>
              </a:rPr>
              <a:t>the</a:t>
            </a:r>
            <a:r>
              <a:rPr lang="es-ES_tradnl" sz="3400" b="1" dirty="0">
                <a:solidFill>
                  <a:srgbClr val="FFFFFF"/>
                </a:solidFill>
                <a:latin typeface="Calibri"/>
                <a:cs typeface="Calibri"/>
              </a:rPr>
              <a:t> </a:t>
            </a:r>
            <a:r>
              <a:rPr lang="es-ES_tradnl" sz="3400" b="1" dirty="0" err="1">
                <a:solidFill>
                  <a:srgbClr val="FFFFFF"/>
                </a:solidFill>
                <a:latin typeface="Calibri"/>
                <a:cs typeface="Calibri"/>
              </a:rPr>
              <a:t>glory</a:t>
            </a:r>
            <a:r>
              <a:rPr lang="es-ES_tradnl" sz="3400" b="1" dirty="0">
                <a:solidFill>
                  <a:srgbClr val="FFFFFF"/>
                </a:solidFill>
                <a:latin typeface="Calibri"/>
                <a:cs typeface="Calibri"/>
              </a:rPr>
              <a:t> are </a:t>
            </a:r>
            <a:r>
              <a:rPr lang="es-ES_tradnl" sz="3400" b="1" dirty="0" err="1">
                <a:solidFill>
                  <a:srgbClr val="FFFFFF"/>
                </a:solidFill>
                <a:latin typeface="Calibri"/>
                <a:cs typeface="Calibri"/>
              </a:rPr>
              <a:t>yours</a:t>
            </a:r>
            <a:r>
              <a:rPr lang="es-ES_tradnl" sz="3400" b="1" dirty="0">
                <a:solidFill>
                  <a:srgbClr val="FFFFFF"/>
                </a:solidFill>
                <a:latin typeface="Calibri"/>
                <a:cs typeface="Calibri"/>
              </a:rPr>
              <a:t>,</a:t>
            </a:r>
            <a:endParaRPr lang="en-CA" sz="3400" b="1" dirty="0">
              <a:solidFill>
                <a:srgbClr val="FFFFFF"/>
              </a:solidFill>
              <a:latin typeface="Calibri"/>
              <a:cs typeface="Calibri"/>
            </a:endParaRPr>
          </a:p>
          <a:p>
            <a:pPr algn="ctr"/>
            <a:r>
              <a:rPr lang="es-ES_tradnl" sz="3400" b="1" dirty="0" err="1">
                <a:solidFill>
                  <a:srgbClr val="FFFFFF"/>
                </a:solidFill>
                <a:latin typeface="Calibri"/>
                <a:cs typeface="Calibri"/>
              </a:rPr>
              <a:t>Now</a:t>
            </a:r>
            <a:r>
              <a:rPr lang="es-ES_tradnl" sz="3400" b="1" dirty="0">
                <a:solidFill>
                  <a:srgbClr val="FFFFFF"/>
                </a:solidFill>
                <a:latin typeface="Calibri"/>
                <a:cs typeface="Calibri"/>
              </a:rPr>
              <a:t> and </a:t>
            </a:r>
            <a:r>
              <a:rPr lang="es-ES_tradnl" sz="3400" b="1" dirty="0" err="1">
                <a:solidFill>
                  <a:srgbClr val="FFFFFF"/>
                </a:solidFill>
                <a:latin typeface="Calibri"/>
                <a:cs typeface="Calibri"/>
              </a:rPr>
              <a:t>forever</a:t>
            </a:r>
            <a:r>
              <a:rPr lang="es-ES_tradnl" sz="3400" b="1" dirty="0">
                <a:solidFill>
                  <a:srgbClr val="FFFFFF"/>
                </a:solidFill>
                <a:latin typeface="Calibri"/>
                <a:cs typeface="Calibri"/>
              </a:rPr>
              <a:t>.</a:t>
            </a:r>
            <a:endParaRPr lang="en-CA" sz="3400" b="1" dirty="0">
              <a:solidFill>
                <a:srgbClr val="FFFFFF"/>
              </a:solidFill>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sp>
        <p:nvSpPr>
          <p:cNvPr id="137" name="Google Shape;137;p23"/>
          <p:cNvSpPr txBox="1"/>
          <p:nvPr/>
        </p:nvSpPr>
        <p:spPr>
          <a:xfrm>
            <a:off x="709650" y="733950"/>
            <a:ext cx="7724700" cy="5390100"/>
          </a:xfrm>
          <a:prstGeom prst="rect">
            <a:avLst/>
          </a:prstGeom>
          <a:solidFill>
            <a:srgbClr val="000000">
              <a:alpha val="58459"/>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O Jesus, I have promised</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to serve you to the end;</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remain for ever near me,</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my Saviour and my friend:</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I shall not fear the journey</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if you are by my side,</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not wander from the pathway</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if you will be my guide.</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23"/>
          <p:cNvSpPr txBox="1">
            <a:spLocks noGrp="1"/>
          </p:cNvSpPr>
          <p:nvPr>
            <p:ph type="title" idx="4294967295"/>
          </p:nvPr>
        </p:nvSpPr>
        <p:spPr>
          <a:xfrm>
            <a:off x="1586550" y="6212400"/>
            <a:ext cx="5970900" cy="601200"/>
          </a:xfrm>
          <a:prstGeom prst="rect">
            <a:avLst/>
          </a:prstGeom>
          <a:solidFill>
            <a:srgbClr val="000000">
              <a:alpha val="58459"/>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Font typeface="Calibri"/>
              <a:buNone/>
            </a:pPr>
            <a:r>
              <a:rPr lang="en-CA" sz="2200"/>
              <a:t>O Jesus I Have Promised (1/4) VU 120</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sp>
        <p:nvSpPr>
          <p:cNvPr id="143" name="Google Shape;143;p24"/>
          <p:cNvSpPr txBox="1"/>
          <p:nvPr/>
        </p:nvSpPr>
        <p:spPr>
          <a:xfrm>
            <a:off x="709650" y="733950"/>
            <a:ext cx="7724700" cy="5390100"/>
          </a:xfrm>
          <a:prstGeom prst="rect">
            <a:avLst/>
          </a:prstGeom>
          <a:solidFill>
            <a:srgbClr val="000000">
              <a:alpha val="58459"/>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O let me feel you near me:</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the world is ever near;</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I see the sights that dazzle, </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the tempting sounds I hear;</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my foes are ever near me,</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around me and within;</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but, Jesus, then draw nearer</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and shield my soul from sin.</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4" name="Google Shape;144;p24"/>
          <p:cNvSpPr txBox="1">
            <a:spLocks noGrp="1"/>
          </p:cNvSpPr>
          <p:nvPr>
            <p:ph type="title" idx="4294967295"/>
          </p:nvPr>
        </p:nvSpPr>
        <p:spPr>
          <a:xfrm>
            <a:off x="1586550" y="6212400"/>
            <a:ext cx="5970900" cy="601200"/>
          </a:xfrm>
          <a:prstGeom prst="rect">
            <a:avLst/>
          </a:prstGeom>
          <a:solidFill>
            <a:srgbClr val="000000">
              <a:alpha val="58459"/>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Font typeface="Calibri"/>
              <a:buNone/>
            </a:pPr>
            <a:r>
              <a:rPr lang="en-CA" sz="2200"/>
              <a:t>O Jesus I Have Promised (2/4) VU 120</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 name="Picture 2">
            <a:extLst>
              <a:ext uri="{FF2B5EF4-FFF2-40B4-BE49-F238E27FC236}">
                <a16:creationId xmlns:a16="http://schemas.microsoft.com/office/drawing/2014/main" id="{E2A9F4DB-1728-4249-9DEB-14F96433E6A6}"/>
              </a:ext>
            </a:extLst>
          </p:cNvPr>
          <p:cNvPicPr>
            <a:picLocks noChangeAspect="1"/>
          </p:cNvPicPr>
          <p:nvPr/>
        </p:nvPicPr>
        <p:blipFill>
          <a:blip r:embed="rId3"/>
          <a:stretch>
            <a:fillRect/>
          </a:stretch>
        </p:blipFill>
        <p:spPr>
          <a:xfrm>
            <a:off x="0" y="0"/>
            <a:ext cx="9144000" cy="6858000"/>
          </a:xfrm>
          <a:prstGeom prst="rect">
            <a:avLst/>
          </a:prstGeom>
        </p:spPr>
      </p:pic>
      <p:sp>
        <p:nvSpPr>
          <p:cNvPr id="146" name="Google Shape;146;p30"/>
          <p:cNvSpPr txBox="1">
            <a:spLocks noGrp="1"/>
          </p:cNvSpPr>
          <p:nvPr>
            <p:ph type="title" idx="4294967295"/>
          </p:nvPr>
        </p:nvSpPr>
        <p:spPr>
          <a:xfrm>
            <a:off x="1690255" y="6041528"/>
            <a:ext cx="576349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2400" dirty="0">
                <a:solidFill>
                  <a:srgbClr val="FFFFFF"/>
                </a:solidFill>
                <a:latin typeface="Calibri"/>
                <a:ea typeface="Calibri"/>
                <a:cs typeface="Calibri"/>
                <a:sym typeface="Calibri"/>
              </a:rPr>
              <a:t>Welcome and Lighting the Christ Candle</a:t>
            </a:r>
            <a:endParaRPr sz="24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6311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p25"/>
          <p:cNvSpPr txBox="1"/>
          <p:nvPr/>
        </p:nvSpPr>
        <p:spPr>
          <a:xfrm>
            <a:off x="709650" y="733950"/>
            <a:ext cx="7724700" cy="5390100"/>
          </a:xfrm>
          <a:prstGeom prst="rect">
            <a:avLst/>
          </a:prstGeom>
          <a:solidFill>
            <a:srgbClr val="000000">
              <a:alpha val="58459"/>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O let me hear you speaking</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in accents clear and still,</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above the storms of passion,</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the murmurs of self-will;</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O speak to reassure me,</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to hasten or control;</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now speak, and make me listen,</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O guardian of my soul.</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0" name="Google Shape;150;p25"/>
          <p:cNvSpPr txBox="1">
            <a:spLocks noGrp="1"/>
          </p:cNvSpPr>
          <p:nvPr>
            <p:ph type="title" idx="4294967295"/>
          </p:nvPr>
        </p:nvSpPr>
        <p:spPr>
          <a:xfrm>
            <a:off x="1586550" y="6212400"/>
            <a:ext cx="5970900" cy="601200"/>
          </a:xfrm>
          <a:prstGeom prst="rect">
            <a:avLst/>
          </a:prstGeom>
          <a:solidFill>
            <a:srgbClr val="000000">
              <a:alpha val="58459"/>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Font typeface="Calibri"/>
              <a:buNone/>
            </a:pPr>
            <a:r>
              <a:rPr lang="en-CA" sz="2200"/>
              <a:t>O Jesus I Have Promised (3/4) VU 120</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
        <p:cNvGrpSpPr/>
        <p:nvPr/>
      </p:nvGrpSpPr>
      <p:grpSpPr>
        <a:xfrm>
          <a:off x="0" y="0"/>
          <a:ext cx="0" cy="0"/>
          <a:chOff x="0" y="0"/>
          <a:chExt cx="0" cy="0"/>
        </a:xfrm>
      </p:grpSpPr>
      <p:sp>
        <p:nvSpPr>
          <p:cNvPr id="155" name="Google Shape;155;p26"/>
          <p:cNvSpPr txBox="1"/>
          <p:nvPr/>
        </p:nvSpPr>
        <p:spPr>
          <a:xfrm>
            <a:off x="709650" y="733950"/>
            <a:ext cx="7724700" cy="5390100"/>
          </a:xfrm>
          <a:prstGeom prst="rect">
            <a:avLst/>
          </a:prstGeom>
          <a:solidFill>
            <a:srgbClr val="000000">
              <a:alpha val="58459"/>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O Jesus, you have promised</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to all who follow you,</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that where you are in glory</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your servant shall be too.</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And, Jesus, I have promised</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to serve you to the end:</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O give me grace to follow,</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4400" b="1" i="0" u="none" strike="noStrike" kern="0" cap="none" spc="0" normalizeH="0" baseline="0" noProof="0">
                <a:ln>
                  <a:noFill/>
                </a:ln>
                <a:solidFill>
                  <a:srgbClr val="FFFFFF"/>
                </a:solidFill>
                <a:effectLst/>
                <a:uLnTx/>
                <a:uFillTx/>
                <a:latin typeface="Calibri"/>
                <a:ea typeface="Calibri"/>
                <a:cs typeface="Calibri"/>
                <a:sym typeface="Calibri"/>
              </a:rPr>
              <a:t>my Saviour and my friend.</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6" name="Google Shape;156;p26"/>
          <p:cNvSpPr txBox="1">
            <a:spLocks noGrp="1"/>
          </p:cNvSpPr>
          <p:nvPr>
            <p:ph type="title" idx="4294967295"/>
          </p:nvPr>
        </p:nvSpPr>
        <p:spPr>
          <a:xfrm>
            <a:off x="1586550" y="6212400"/>
            <a:ext cx="5970900" cy="601200"/>
          </a:xfrm>
          <a:prstGeom prst="rect">
            <a:avLst/>
          </a:prstGeom>
          <a:solidFill>
            <a:srgbClr val="000000">
              <a:alpha val="58459"/>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Font typeface="Calibri"/>
              <a:buNone/>
            </a:pPr>
            <a:r>
              <a:rPr lang="en-CA" sz="2200"/>
              <a:t>O Jesus I Have Promised (4/4) VU 120</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2"/>
          <p:cNvSpPr txBox="1">
            <a:spLocks noGrp="1"/>
          </p:cNvSpPr>
          <p:nvPr>
            <p:ph type="title" idx="4294967295"/>
          </p:nvPr>
        </p:nvSpPr>
        <p:spPr>
          <a:xfrm>
            <a:off x="2591068" y="6157800"/>
            <a:ext cx="3961864"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lvl="0" indent="0" algn="ctr" rtl="0">
              <a:lnSpc>
                <a:spcPct val="100000"/>
              </a:lnSpc>
              <a:spcBef>
                <a:spcPts val="0"/>
              </a:spcBef>
              <a:spcAft>
                <a:spcPts val="0"/>
              </a:spcAft>
              <a:buClr>
                <a:schemeClr val="dk1"/>
              </a:buClr>
              <a:buSzPts val="1400"/>
              <a:buFont typeface="Calibri"/>
              <a:buNone/>
            </a:pPr>
            <a:r>
              <a:rPr lang="en-CA" sz="2200" dirty="0">
                <a:solidFill>
                  <a:schemeClr val="lt1"/>
                </a:solidFill>
              </a:rPr>
              <a:t>Commissioning (Responsive)</a:t>
            </a:r>
            <a:endParaRPr sz="2200" dirty="0"/>
          </a:p>
        </p:txBody>
      </p:sp>
      <p:sp>
        <p:nvSpPr>
          <p:cNvPr id="79" name="Google Shape;79;p12"/>
          <p:cNvSpPr txBox="1"/>
          <p:nvPr/>
        </p:nvSpPr>
        <p:spPr>
          <a:xfrm>
            <a:off x="241350" y="1305977"/>
            <a:ext cx="8661300" cy="3331030"/>
          </a:xfrm>
          <a:prstGeom prst="rect">
            <a:avLst/>
          </a:prstGeom>
          <a:solidFill>
            <a:srgbClr val="000000">
              <a:alpha val="70390"/>
            </a:srgbClr>
          </a:solidFill>
          <a:ln>
            <a:noFill/>
          </a:ln>
        </p:spPr>
        <p:txBody>
          <a:bodyPr spcFirstLastPara="1" wrap="square" lIns="90000" tIns="45000" rIns="90000" bIns="45000" anchor="ctr" anchorCtr="0">
            <a:noAutofit/>
          </a:bodyPr>
          <a:lstStyle/>
          <a:p>
            <a:r>
              <a:rPr lang="en-US" sz="3100" dirty="0">
                <a:solidFill>
                  <a:srgbClr val="FFFFFF"/>
                </a:solidFill>
                <a:latin typeface="Calibri"/>
                <a:cs typeface="Calibri"/>
              </a:rPr>
              <a:t>As we continue our journey through the season of Lent, and prepare to enter Holy Week, </a:t>
            </a:r>
            <a:endParaRPr lang="en-CA" sz="3100" dirty="0">
              <a:solidFill>
                <a:srgbClr val="FFFFFF"/>
              </a:solidFill>
              <a:latin typeface="Calibri"/>
              <a:cs typeface="Calibri"/>
            </a:endParaRPr>
          </a:p>
          <a:p>
            <a:r>
              <a:rPr lang="en-US" sz="3100" dirty="0">
                <a:solidFill>
                  <a:srgbClr val="FFFFFF"/>
                </a:solidFill>
                <a:latin typeface="Calibri"/>
                <a:cs typeface="Calibri"/>
              </a:rPr>
              <a:t>let us remember the words of the prophet Micah: </a:t>
            </a:r>
            <a:endParaRPr lang="en-CA" sz="3100" dirty="0">
              <a:solidFill>
                <a:srgbClr val="FFFFFF"/>
              </a:solidFill>
              <a:latin typeface="Calibri"/>
              <a:cs typeface="Calibri"/>
            </a:endParaRPr>
          </a:p>
          <a:p>
            <a:r>
              <a:rPr lang="en-US" sz="3100" b="1" dirty="0">
                <a:solidFill>
                  <a:srgbClr val="FFFFFF"/>
                </a:solidFill>
                <a:latin typeface="Calibri"/>
                <a:cs typeface="Calibri"/>
              </a:rPr>
              <a:t>	What does the Lord require of us? </a:t>
            </a:r>
            <a:endParaRPr lang="en-CA" sz="3100" b="1" dirty="0">
              <a:solidFill>
                <a:srgbClr val="FFFFFF"/>
              </a:solidFill>
              <a:latin typeface="Calibri"/>
              <a:cs typeface="Calibri"/>
            </a:endParaRPr>
          </a:p>
          <a:p>
            <a:r>
              <a:rPr lang="en-US" sz="3100" b="1" dirty="0">
                <a:solidFill>
                  <a:srgbClr val="FFFFFF"/>
                </a:solidFill>
                <a:latin typeface="Calibri"/>
                <a:cs typeface="Calibri"/>
              </a:rPr>
              <a:t>	To do justice, to love kindness, and to walk 	humbly with our God.</a:t>
            </a:r>
            <a:endParaRPr lang="en-CA" sz="3100" b="1" dirty="0">
              <a:solidFill>
                <a:srgbClr val="FFFFFF"/>
              </a:solidFill>
              <a:latin typeface="Calibri"/>
              <a:cs typeface="Calibri"/>
            </a:endParaRPr>
          </a:p>
        </p:txBody>
      </p:sp>
    </p:spTree>
    <p:extLst>
      <p:ext uri="{BB962C8B-B14F-4D97-AF65-F5344CB8AC3E}">
        <p14:creationId xmlns:p14="http://schemas.microsoft.com/office/powerpoint/2010/main" val="3645524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4" name="TextBox 3">
            <a:extLst>
              <a:ext uri="{FF2B5EF4-FFF2-40B4-BE49-F238E27FC236}">
                <a16:creationId xmlns:a16="http://schemas.microsoft.com/office/drawing/2014/main" id="{A49E7E7B-451F-4AEF-BE99-12E33BC0252F}"/>
              </a:ext>
            </a:extLst>
          </p:cNvPr>
          <p:cNvSpPr txBox="1"/>
          <p:nvPr/>
        </p:nvSpPr>
        <p:spPr>
          <a:xfrm>
            <a:off x="1345472" y="2364816"/>
            <a:ext cx="6453052" cy="1323439"/>
          </a:xfrm>
          <a:prstGeom prst="rect">
            <a:avLst/>
          </a:prstGeom>
          <a:noFill/>
        </p:spPr>
        <p:txBody>
          <a:bodyPr wrap="square" rtlCol="0">
            <a:spAutoFit/>
          </a:bodyPr>
          <a:lstStyle/>
          <a:p>
            <a:pPr algn="ctr"/>
            <a:r>
              <a:rPr lang="en-US" sz="8000" b="1" dirty="0">
                <a:solidFill>
                  <a:srgbClr val="FEEBC5"/>
                </a:solidFill>
                <a:latin typeface="Calibri" panose="020F0502020204030204" pitchFamily="34" charset="0"/>
                <a:cs typeface="Calibri" panose="020F0502020204030204" pitchFamily="34" charset="0"/>
              </a:rPr>
              <a:t>BENEDICTION</a:t>
            </a:r>
            <a:endParaRPr lang="en-CA" sz="8000" b="1" dirty="0">
              <a:solidFill>
                <a:srgbClr val="FEEBC5"/>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F199121-6728-485C-B893-F9A648935FD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787914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p:nvPr/>
        </p:nvSpPr>
        <p:spPr>
          <a:xfrm>
            <a:off x="193350" y="588950"/>
            <a:ext cx="8757300" cy="51126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a:ln>
                  <a:noFill/>
                </a:ln>
                <a:solidFill>
                  <a:srgbClr val="FFFFFF"/>
                </a:solidFill>
                <a:effectLst/>
                <a:uLnTx/>
                <a:uFillTx/>
                <a:latin typeface="Calibri"/>
                <a:ea typeface="Calibri"/>
                <a:cs typeface="Calibri"/>
                <a:sym typeface="Calibri"/>
              </a:rPr>
              <a:t>We shall go out </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a:ln>
                  <a:noFill/>
                </a:ln>
                <a:solidFill>
                  <a:srgbClr val="FFFFFF"/>
                </a:solidFill>
                <a:effectLst/>
                <a:uLnTx/>
                <a:uFillTx/>
                <a:latin typeface="Calibri"/>
                <a:ea typeface="Calibri"/>
                <a:cs typeface="Calibri"/>
                <a:sym typeface="Calibri"/>
              </a:rPr>
              <a:t>with hope of resurrection;</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a:ln>
                  <a:noFill/>
                </a:ln>
                <a:solidFill>
                  <a:srgbClr val="FFFFFF"/>
                </a:solidFill>
                <a:effectLst/>
                <a:uLnTx/>
                <a:uFillTx/>
                <a:latin typeface="Calibri"/>
                <a:ea typeface="Calibri"/>
                <a:cs typeface="Calibri"/>
                <a:sym typeface="Calibri"/>
              </a:rPr>
              <a:t>we shall go out, </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a:ln>
                  <a:noFill/>
                </a:ln>
                <a:solidFill>
                  <a:srgbClr val="FFFFFF"/>
                </a:solidFill>
                <a:effectLst/>
                <a:uLnTx/>
                <a:uFillTx/>
                <a:latin typeface="Calibri"/>
                <a:ea typeface="Calibri"/>
                <a:cs typeface="Calibri"/>
                <a:sym typeface="Calibri"/>
              </a:rPr>
              <a:t>from strength to strength go on;</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a:ln>
                  <a:noFill/>
                </a:ln>
                <a:solidFill>
                  <a:srgbClr val="FFFFFF"/>
                </a:solidFill>
                <a:effectLst/>
                <a:uLnTx/>
                <a:uFillTx/>
                <a:latin typeface="Calibri"/>
                <a:ea typeface="Calibri"/>
                <a:cs typeface="Calibri"/>
                <a:sym typeface="Calibri"/>
              </a:rPr>
              <a:t>we shall go out </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a:ln>
                  <a:noFill/>
                </a:ln>
                <a:solidFill>
                  <a:srgbClr val="FFFFFF"/>
                </a:solidFill>
                <a:effectLst/>
                <a:uLnTx/>
                <a:uFillTx/>
                <a:latin typeface="Calibri"/>
                <a:ea typeface="Calibri"/>
                <a:cs typeface="Calibri"/>
                <a:sym typeface="Calibri"/>
              </a:rPr>
              <a:t>and tell our stories boldly;</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a:ln>
                  <a:noFill/>
                </a:ln>
                <a:solidFill>
                  <a:srgbClr val="FFFFFF"/>
                </a:solidFill>
                <a:effectLst/>
                <a:uLnTx/>
                <a:uFillTx/>
                <a:latin typeface="Calibri"/>
                <a:ea typeface="Calibri"/>
                <a:cs typeface="Calibri"/>
                <a:sym typeface="Calibri"/>
              </a:rPr>
              <a:t>tales of a love that will not let us go.</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Google Shape;55;p13"/>
          <p:cNvSpPr txBox="1">
            <a:spLocks noGrp="1"/>
          </p:cNvSpPr>
          <p:nvPr>
            <p:ph type="title" idx="4294967295"/>
          </p:nvPr>
        </p:nvSpPr>
        <p:spPr>
          <a:xfrm>
            <a:off x="1520593" y="6143949"/>
            <a:ext cx="6102814"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 sz="2200" dirty="0">
                <a:solidFill>
                  <a:srgbClr val="FFFFFF"/>
                </a:solidFill>
              </a:rPr>
              <a:t>We Shall Go Out </a:t>
            </a:r>
            <a:r>
              <a:rPr lang="en-CA" sz="2200" dirty="0">
                <a:solidFill>
                  <a:srgbClr val="FFFFFF"/>
                </a:solidFill>
              </a:rPr>
              <a:t>With Hope</a:t>
            </a:r>
            <a:r>
              <a:rPr lang="en" sz="2200" dirty="0">
                <a:solidFill>
                  <a:srgbClr val="FFFFFF"/>
                </a:solidFill>
              </a:rPr>
              <a:t> (1/4) - VU 586</a:t>
            </a:r>
            <a:endParaRPr dirty="0">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p:nvPr/>
        </p:nvSpPr>
        <p:spPr>
          <a:xfrm>
            <a:off x="586050" y="243150"/>
            <a:ext cx="7971900" cy="56880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a:ln>
                  <a:noFill/>
                </a:ln>
                <a:solidFill>
                  <a:srgbClr val="FFFFFF"/>
                </a:solidFill>
                <a:effectLst/>
                <a:uLnTx/>
                <a:uFillTx/>
                <a:latin typeface="Calibri"/>
                <a:ea typeface="Calibri"/>
                <a:cs typeface="Calibri"/>
                <a:sym typeface="Calibri"/>
              </a:rPr>
              <a:t>We'll sing our songs </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a:ln>
                  <a:noFill/>
                </a:ln>
                <a:solidFill>
                  <a:srgbClr val="FFFFFF"/>
                </a:solidFill>
                <a:effectLst/>
                <a:uLnTx/>
                <a:uFillTx/>
                <a:latin typeface="Calibri"/>
                <a:ea typeface="Calibri"/>
                <a:cs typeface="Calibri"/>
                <a:sym typeface="Calibri"/>
              </a:rPr>
              <a:t>of wrongs that can be righted;</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a:ln>
                  <a:noFill/>
                </a:ln>
                <a:solidFill>
                  <a:srgbClr val="FFFFFF"/>
                </a:solidFill>
                <a:effectLst/>
                <a:uLnTx/>
                <a:uFillTx/>
                <a:latin typeface="Calibri"/>
                <a:ea typeface="Calibri"/>
                <a:cs typeface="Calibri"/>
                <a:sym typeface="Calibri"/>
              </a:rPr>
              <a:t>we'll dream our dream </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a:ln>
                  <a:noFill/>
                </a:ln>
                <a:solidFill>
                  <a:srgbClr val="FFFFFF"/>
                </a:solidFill>
                <a:effectLst/>
                <a:uLnTx/>
                <a:uFillTx/>
                <a:latin typeface="Calibri"/>
                <a:ea typeface="Calibri"/>
                <a:cs typeface="Calibri"/>
                <a:sym typeface="Calibri"/>
              </a:rPr>
              <a:t>of hurts that can be healed;</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a:ln>
                  <a:noFill/>
                </a:ln>
                <a:solidFill>
                  <a:srgbClr val="FFFFFF"/>
                </a:solidFill>
                <a:effectLst/>
                <a:uLnTx/>
                <a:uFillTx/>
                <a:latin typeface="Calibri"/>
                <a:ea typeface="Calibri"/>
                <a:cs typeface="Calibri"/>
                <a:sym typeface="Calibri"/>
              </a:rPr>
              <a:t>we'll weave a cloth </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a:ln>
                  <a:noFill/>
                </a:ln>
                <a:solidFill>
                  <a:srgbClr val="FFFFFF"/>
                </a:solidFill>
                <a:effectLst/>
                <a:uLnTx/>
                <a:uFillTx/>
                <a:latin typeface="Calibri"/>
                <a:ea typeface="Calibri"/>
                <a:cs typeface="Calibri"/>
                <a:sym typeface="Calibri"/>
              </a:rPr>
              <a:t>of all the world united</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a:ln>
                  <a:noFill/>
                </a:ln>
                <a:solidFill>
                  <a:srgbClr val="FFFFFF"/>
                </a:solidFill>
                <a:effectLst/>
                <a:uLnTx/>
                <a:uFillTx/>
                <a:latin typeface="Calibri"/>
                <a:ea typeface="Calibri"/>
                <a:cs typeface="Calibri"/>
                <a:sym typeface="Calibri"/>
              </a:rPr>
              <a:t>within the vision </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a:ln>
                  <a:noFill/>
                </a:ln>
                <a:solidFill>
                  <a:srgbClr val="FFFFFF"/>
                </a:solidFill>
                <a:effectLst/>
                <a:uLnTx/>
                <a:uFillTx/>
                <a:latin typeface="Calibri"/>
                <a:ea typeface="Calibri"/>
                <a:cs typeface="Calibri"/>
                <a:sym typeface="Calibri"/>
              </a:rPr>
              <a:t>of new life in Christ.</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 name="Google Shape;61;p14"/>
          <p:cNvSpPr txBox="1">
            <a:spLocks noGrp="1"/>
          </p:cNvSpPr>
          <p:nvPr>
            <p:ph type="title" idx="4294967295"/>
          </p:nvPr>
        </p:nvSpPr>
        <p:spPr>
          <a:xfrm>
            <a:off x="1690410" y="6143949"/>
            <a:ext cx="576318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 sz="2200" dirty="0">
                <a:solidFill>
                  <a:srgbClr val="FFFFFF"/>
                </a:solidFill>
              </a:rPr>
              <a:t>We Shall Go Out </a:t>
            </a:r>
            <a:r>
              <a:rPr lang="en-CA" sz="2200" dirty="0">
                <a:solidFill>
                  <a:srgbClr val="FFFFFF"/>
                </a:solidFill>
              </a:rPr>
              <a:t>With Hope</a:t>
            </a:r>
            <a:r>
              <a:rPr lang="en" sz="2200" dirty="0">
                <a:solidFill>
                  <a:srgbClr val="FFFFFF"/>
                </a:solidFill>
              </a:rPr>
              <a:t> (2/4) - VU 586</a:t>
            </a:r>
            <a:endParaRPr dirty="0">
              <a:solidFill>
                <a:srgbClr val="FFFFFF"/>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 name="Picture 2">
            <a:extLst>
              <a:ext uri="{FF2B5EF4-FFF2-40B4-BE49-F238E27FC236}">
                <a16:creationId xmlns:a16="http://schemas.microsoft.com/office/drawing/2014/main" id="{D8902987-B78B-4A3D-86A3-855AE4E2C0AE}"/>
              </a:ext>
            </a:extLst>
          </p:cNvPr>
          <p:cNvPicPr>
            <a:picLocks noChangeAspect="1"/>
          </p:cNvPicPr>
          <p:nvPr/>
        </p:nvPicPr>
        <p:blipFill>
          <a:blip r:embed="rId3"/>
          <a:stretch>
            <a:fillRect/>
          </a:stretch>
        </p:blipFill>
        <p:spPr>
          <a:xfrm>
            <a:off x="0" y="0"/>
            <a:ext cx="9144000" cy="6857999"/>
          </a:xfrm>
          <a:prstGeom prst="rect">
            <a:avLst/>
          </a:prstGeom>
        </p:spPr>
      </p:pic>
      <p:sp>
        <p:nvSpPr>
          <p:cNvPr id="357" name="Google Shape;357;p66"/>
          <p:cNvSpPr txBox="1"/>
          <p:nvPr/>
        </p:nvSpPr>
        <p:spPr>
          <a:xfrm>
            <a:off x="452850" y="842554"/>
            <a:ext cx="8238300" cy="5172892"/>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4000" b="1" i="1"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As the service draws to a close you are invited to think on how God has spoken to you today while enjoying the closing music.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4000" b="1" i="1"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4000" b="1" i="1"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It is a joy to worship together, join us next Sunday… and bring a friend!</a:t>
            </a:r>
            <a:endParaRPr kumimoji="0" lang="en-US" altLang="en-US" sz="4000" b="1" i="1"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2148446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0" name="Google Shape;340;p63"/>
          <p:cNvSpPr txBox="1">
            <a:spLocks noGrp="1"/>
          </p:cNvSpPr>
          <p:nvPr>
            <p:ph type="title" idx="4294967295"/>
          </p:nvPr>
        </p:nvSpPr>
        <p:spPr>
          <a:xfrm>
            <a:off x="2626800" y="6212367"/>
            <a:ext cx="3890400" cy="559200"/>
          </a:xfrm>
          <a:prstGeom prst="rect">
            <a:avLst/>
          </a:prstGeom>
          <a:solidFill>
            <a:srgbClr val="000000">
              <a:alpha val="58459"/>
            </a:srgbClr>
          </a:solidFill>
          <a:ln>
            <a:noFill/>
          </a:ln>
        </p:spPr>
        <p:txBody>
          <a:bodyPr spcFirstLastPara="1" wrap="square" lIns="90000" tIns="45000" rIns="90000" bIns="45000" anchor="ctr" anchorCtr="0">
            <a:noAutofit/>
          </a:bodyPr>
          <a:lstStyle/>
          <a:p>
            <a:pPr lvl="0" algn="ctr">
              <a:buClr>
                <a:srgbClr val="000000"/>
              </a:buClr>
            </a:pPr>
            <a:r>
              <a:rPr lang="en-CA" sz="2400" dirty="0">
                <a:solidFill>
                  <a:srgbClr val="FFFFFF"/>
                </a:solidFill>
                <a:latin typeface="Calibri"/>
                <a:ea typeface="Calibri"/>
                <a:cs typeface="Calibri"/>
                <a:sym typeface="Calibri"/>
              </a:rPr>
              <a:t>Closing Music</a:t>
            </a:r>
            <a:endParaRPr sz="2400" dirty="0">
              <a:solidFill>
                <a:srgbClr val="FFFFFF"/>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0D588BB4-4FF5-47A9-9DB7-2C2480BD23E5}"/>
              </a:ext>
            </a:extLst>
          </p:cNvPr>
          <p:cNvPicPr>
            <a:picLocks noChangeAspect="1"/>
          </p:cNvPicPr>
          <p:nvPr/>
        </p:nvPicPr>
        <p:blipFill>
          <a:blip r:embed="rId3"/>
          <a:stretch>
            <a:fillRect/>
          </a:stretch>
        </p:blipFill>
        <p:spPr>
          <a:xfrm>
            <a:off x="-1" y="0"/>
            <a:ext cx="9144001" cy="6858000"/>
          </a:xfrm>
          <a:prstGeom prst="rect">
            <a:avLst/>
          </a:prstGeom>
        </p:spPr>
      </p:pic>
      <p:sp>
        <p:nvSpPr>
          <p:cNvPr id="4" name="Google Shape;340;p63">
            <a:extLst>
              <a:ext uri="{FF2B5EF4-FFF2-40B4-BE49-F238E27FC236}">
                <a16:creationId xmlns:a16="http://schemas.microsoft.com/office/drawing/2014/main" id="{D02178E7-5B63-478C-945F-A747CECB9496}"/>
              </a:ext>
            </a:extLst>
          </p:cNvPr>
          <p:cNvSpPr txBox="1">
            <a:spLocks/>
          </p:cNvSpPr>
          <p:nvPr/>
        </p:nvSpPr>
        <p:spPr>
          <a:xfrm>
            <a:off x="637674" y="1826024"/>
            <a:ext cx="7868652" cy="2795451"/>
          </a:xfrm>
          <a:prstGeom prst="rect">
            <a:avLst/>
          </a:prstGeom>
          <a:solidFill>
            <a:srgbClr val="000000">
              <a:alpha val="58459"/>
            </a:srgbClr>
          </a:solidFill>
          <a:ln>
            <a:noFill/>
          </a:ln>
        </p:spPr>
        <p:txBody>
          <a:bodyPr spcFirstLastPara="1" wrap="square" lIns="90000" tIns="45000" rIns="90000" bIns="450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4000" dirty="0">
                <a:solidFill>
                  <a:srgbClr val="FFFFFF"/>
                </a:solidFill>
                <a:latin typeface="Calibri"/>
                <a:cs typeface="Calibri"/>
              </a:rPr>
              <a:t>All Glory, Laud and </a:t>
            </a:r>
            <a:r>
              <a:rPr lang="en-US" sz="4000" dirty="0" err="1">
                <a:solidFill>
                  <a:srgbClr val="FFFFFF"/>
                </a:solidFill>
                <a:latin typeface="Calibri"/>
                <a:cs typeface="Calibri"/>
              </a:rPr>
              <a:t>Honour</a:t>
            </a:r>
            <a:endParaRPr lang="en-US" sz="4000">
              <a:solidFill>
                <a:srgbClr val="FFFFFF"/>
              </a:solidFill>
              <a:latin typeface="Calibri"/>
              <a:cs typeface="Calibri"/>
            </a:endParaRPr>
          </a:p>
          <a:p>
            <a:pPr algn="ctr"/>
            <a:endParaRPr lang="en-US" sz="4000" dirty="0">
              <a:solidFill>
                <a:srgbClr val="FFFFFF"/>
              </a:solidFill>
              <a:latin typeface="Calibri"/>
              <a:cs typeface="Calibri"/>
            </a:endParaRPr>
          </a:p>
          <a:p>
            <a:pPr algn="ctr"/>
            <a:r>
              <a:rPr lang="en-US" sz="4000" dirty="0">
                <a:solidFill>
                  <a:srgbClr val="FFFFFF"/>
                </a:solidFill>
                <a:latin typeface="Calibri"/>
                <a:cs typeface="Calibri"/>
              </a:rPr>
              <a:t>- Georg Friedrich Kaufmann</a:t>
            </a:r>
            <a:endParaRPr lang="en-CA" sz="4000" dirty="0">
              <a:solidFill>
                <a:srgbClr val="FFFFFF"/>
              </a:solidFill>
              <a:latin typeface="Calibri"/>
              <a:cs typeface="Calibri"/>
            </a:endParaRPr>
          </a:p>
        </p:txBody>
      </p:sp>
    </p:spTree>
    <p:extLst>
      <p:ext uri="{BB962C8B-B14F-4D97-AF65-F5344CB8AC3E}">
        <p14:creationId xmlns:p14="http://schemas.microsoft.com/office/powerpoint/2010/main" val="1495427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ide Background Images – Browse 329,840 Stock Photos, Vectors, and Video |  Adobe Stock">
            <a:extLst>
              <a:ext uri="{FF2B5EF4-FFF2-40B4-BE49-F238E27FC236}">
                <a16:creationId xmlns:a16="http://schemas.microsoft.com/office/drawing/2014/main" id="{E10E45F5-25FC-41C2-BA6B-C1D5431C3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5687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4590" y="0"/>
            <a:ext cx="8694820" cy="683264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0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As part of our welcome, we light this candle, lit from the flame of Christ’s own light and love, as we proclaim ourselves as a community where all people are invited without barriers based on age, gender, race, sexual orientation, gender identity and expression, differing abilities, ethnic background or economic circumstance.</a:t>
            </a:r>
            <a:endParaRPr kumimoji="0" lang="en-CA"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endParaRPr kumimoji="0" lang="en-CA" sz="1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We celebrate the richness that diversity brings to our church, even as it challenges us to walk down roads we have not yet traveled. We pray for God’s spirit to guide us as we work for reconciliation and justice for all persons in both church and society.</a:t>
            </a:r>
            <a:endParaRPr kumimoji="0" lang="en-CA"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292115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7" name="Picture 6">
            <a:extLst>
              <a:ext uri="{FF2B5EF4-FFF2-40B4-BE49-F238E27FC236}">
                <a16:creationId xmlns:a16="http://schemas.microsoft.com/office/drawing/2014/main" id="{4820AAA9-98E3-4771-8CBD-FD18DB07CF66}"/>
              </a:ext>
            </a:extLst>
          </p:cNvPr>
          <p:cNvPicPr>
            <a:picLocks noChangeAspect="1"/>
          </p:cNvPicPr>
          <p:nvPr/>
        </p:nvPicPr>
        <p:blipFill>
          <a:blip r:embed="rId3"/>
          <a:stretch>
            <a:fillRect/>
          </a:stretch>
        </p:blipFill>
        <p:spPr>
          <a:xfrm>
            <a:off x="-1" y="0"/>
            <a:ext cx="9144001" cy="6858000"/>
          </a:xfrm>
          <a:prstGeom prst="rect">
            <a:avLst/>
          </a:prstGeom>
        </p:spPr>
      </p:pic>
      <p:sp>
        <p:nvSpPr>
          <p:cNvPr id="145" name="Google Shape;145;p30"/>
          <p:cNvSpPr txBox="1"/>
          <p:nvPr/>
        </p:nvSpPr>
        <p:spPr>
          <a:xfrm>
            <a:off x="220950" y="227303"/>
            <a:ext cx="8702100" cy="5574889"/>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a:cs typeface="Calibri"/>
                <a:sym typeface="Arial"/>
              </a:rPr>
              <a:t>“As we gather to worship let us pause to remember that in this region we live and work and worship on lands that are, by law, the </a:t>
            </a:r>
            <a:r>
              <a:rPr kumimoji="0" lang="en-US" sz="3600" b="0" i="0" u="none" strike="noStrike" kern="0" cap="none" spc="0" normalizeH="0" baseline="0" noProof="0" dirty="0" err="1">
                <a:ln>
                  <a:noFill/>
                </a:ln>
                <a:solidFill>
                  <a:srgbClr val="FFFFFF"/>
                </a:solidFill>
                <a:effectLst/>
                <a:uLnTx/>
                <a:uFillTx/>
                <a:latin typeface="Calibri"/>
                <a:cs typeface="Calibri"/>
                <a:sym typeface="Arial"/>
              </a:rPr>
              <a:t>unceded</a:t>
            </a:r>
            <a:r>
              <a:rPr kumimoji="0" lang="en-US" sz="3600" b="0" i="0" u="none" strike="noStrike" kern="0" cap="none" spc="0" normalizeH="0" baseline="0" noProof="0" dirty="0">
                <a:ln>
                  <a:noFill/>
                </a:ln>
                <a:solidFill>
                  <a:srgbClr val="FFFFFF"/>
                </a:solidFill>
                <a:effectLst/>
                <a:uLnTx/>
                <a:uFillTx/>
                <a:latin typeface="Calibri"/>
                <a:cs typeface="Calibri"/>
                <a:sym typeface="Arial"/>
              </a:rPr>
              <a:t> territories of the Wabanaki peoples – predominantly the lands of the Mi’kmaq, </a:t>
            </a:r>
            <a:r>
              <a:rPr kumimoji="0" lang="en-US" sz="3600" b="0" i="0" u="none" strike="noStrike" kern="0" cap="none" spc="0" normalizeH="0" baseline="0" noProof="0" dirty="0" err="1">
                <a:ln>
                  <a:noFill/>
                </a:ln>
                <a:solidFill>
                  <a:srgbClr val="FFFFFF"/>
                </a:solidFill>
                <a:effectLst/>
                <a:uLnTx/>
                <a:uFillTx/>
                <a:latin typeface="Calibri"/>
                <a:cs typeface="Calibri"/>
                <a:sym typeface="Arial"/>
              </a:rPr>
              <a:t>Wolastoqey</a:t>
            </a:r>
            <a:r>
              <a:rPr kumimoji="0" lang="en-US" sz="3600" b="0" i="0" u="none" strike="noStrike" kern="0" cap="none" spc="0" normalizeH="0" baseline="0" noProof="0" dirty="0">
                <a:ln>
                  <a:noFill/>
                </a:ln>
                <a:solidFill>
                  <a:srgbClr val="FFFFFF"/>
                </a:solidFill>
                <a:effectLst/>
                <a:uLnTx/>
                <a:uFillTx/>
                <a:latin typeface="Calibri"/>
                <a:cs typeface="Calibri"/>
                <a:sym typeface="Arial"/>
              </a:rPr>
              <a:t>, Passamaquoddy and Penobscot.  May we live with respect on this land and live in peace and friendship with its people.”  </a:t>
            </a:r>
            <a:endParaRPr kumimoji="0" lang="en-CA" sz="3600" b="0" i="0" u="none" strike="noStrike" kern="0" cap="none" spc="0" normalizeH="0" baseline="0" noProof="0" dirty="0">
              <a:ln>
                <a:noFill/>
              </a:ln>
              <a:solidFill>
                <a:srgbClr val="FFFFFF"/>
              </a:solidFill>
              <a:effectLst/>
              <a:uLnTx/>
              <a:uFillTx/>
              <a:latin typeface="Calibri"/>
              <a:cs typeface="Calibri"/>
              <a:sym typeface="Arial"/>
            </a:endParaRPr>
          </a:p>
        </p:txBody>
      </p:sp>
      <p:sp>
        <p:nvSpPr>
          <p:cNvPr id="146" name="Google Shape;146;p30"/>
          <p:cNvSpPr txBox="1">
            <a:spLocks noGrp="1"/>
          </p:cNvSpPr>
          <p:nvPr>
            <p:ph type="title" idx="4294967295"/>
          </p:nvPr>
        </p:nvSpPr>
        <p:spPr>
          <a:xfrm>
            <a:off x="1967700" y="6133999"/>
            <a:ext cx="520860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2400" dirty="0">
                <a:solidFill>
                  <a:srgbClr val="FFFFFF"/>
                </a:solidFill>
                <a:latin typeface="Calibri"/>
                <a:ea typeface="Calibri"/>
                <a:cs typeface="Calibri"/>
                <a:sym typeface="Calibri"/>
              </a:rPr>
              <a:t>Acknowledgement of Territories</a:t>
            </a:r>
            <a:endParaRPr sz="24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743661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a:extLst>
              <a:ext uri="{FF2B5EF4-FFF2-40B4-BE49-F238E27FC236}">
                <a16:creationId xmlns:a16="http://schemas.microsoft.com/office/drawing/2014/main" id="{08DAD735-4FA3-4B6D-B0C2-B2CFD5690B4B}"/>
              </a:ext>
            </a:extLst>
          </p:cNvPr>
          <p:cNvPicPr>
            <a:picLocks noChangeAspect="1"/>
          </p:cNvPicPr>
          <p:nvPr/>
        </p:nvPicPr>
        <p:blipFill>
          <a:blip r:embed="rId3"/>
          <a:stretch>
            <a:fillRect/>
          </a:stretch>
        </p:blipFill>
        <p:spPr>
          <a:xfrm>
            <a:off x="0" y="0"/>
            <a:ext cx="9144000" cy="6858000"/>
          </a:xfrm>
          <a:prstGeom prst="rect">
            <a:avLst/>
          </a:prstGeom>
        </p:spPr>
      </p:pic>
      <p:sp>
        <p:nvSpPr>
          <p:cNvPr id="146" name="Google Shape;146;p30"/>
          <p:cNvSpPr txBox="1">
            <a:spLocks noGrp="1"/>
          </p:cNvSpPr>
          <p:nvPr>
            <p:ph type="title" idx="4294967295"/>
          </p:nvPr>
        </p:nvSpPr>
        <p:spPr>
          <a:xfrm>
            <a:off x="1967700" y="6029496"/>
            <a:ext cx="520860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2400" dirty="0">
                <a:solidFill>
                  <a:srgbClr val="FFFFFF"/>
                </a:solidFill>
                <a:latin typeface="Calibri"/>
                <a:ea typeface="Calibri"/>
                <a:cs typeface="Calibri"/>
                <a:sym typeface="Calibri"/>
              </a:rPr>
              <a:t>Celebrations</a:t>
            </a:r>
            <a:endParaRPr sz="24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848066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0"/>
          <p:cNvSpPr txBox="1"/>
          <p:nvPr/>
        </p:nvSpPr>
        <p:spPr>
          <a:xfrm>
            <a:off x="220950" y="685801"/>
            <a:ext cx="8702100" cy="4483100"/>
          </a:xfrm>
          <a:prstGeom prst="rect">
            <a:avLst/>
          </a:prstGeom>
          <a:solidFill>
            <a:srgbClr val="000000">
              <a:alpha val="58430"/>
            </a:srgbClr>
          </a:solidFill>
          <a:ln>
            <a:noFill/>
          </a:ln>
        </p:spPr>
        <p:txBody>
          <a:bodyPr spcFirstLastPara="1" wrap="square" lIns="90000" tIns="45000" rIns="90000" bIns="45000" anchor="ctr" anchorCtr="0">
            <a:noAutofit/>
          </a:bodyPr>
          <a:lstStyle/>
          <a:p>
            <a:r>
              <a:rPr lang="en-US" sz="3400" dirty="0">
                <a:solidFill>
                  <a:schemeClr val="bg1"/>
                </a:solidFill>
                <a:latin typeface="Calibri" panose="020F0502020204030204" pitchFamily="34" charset="0"/>
                <a:cs typeface="Calibri" panose="020F0502020204030204" pitchFamily="34" charset="0"/>
              </a:rPr>
              <a:t>Today, we remember the crowd that eagerly awaited the coming of Jesus, and that shouted:</a:t>
            </a:r>
            <a:endParaRPr lang="en-CA" sz="3400" dirty="0">
              <a:solidFill>
                <a:schemeClr val="bg1"/>
              </a:solidFill>
              <a:latin typeface="Calibri" panose="020F0502020204030204" pitchFamily="34" charset="0"/>
              <a:cs typeface="Calibri" panose="020F0502020204030204" pitchFamily="34" charset="0"/>
            </a:endParaRPr>
          </a:p>
          <a:p>
            <a:r>
              <a:rPr lang="en-US" sz="3400" dirty="0">
                <a:solidFill>
                  <a:schemeClr val="bg1"/>
                </a:solidFill>
                <a:latin typeface="Calibri" panose="020F0502020204030204" pitchFamily="34" charset="0"/>
                <a:cs typeface="Calibri" panose="020F0502020204030204" pitchFamily="34" charset="0"/>
              </a:rPr>
              <a:t>	</a:t>
            </a:r>
            <a:r>
              <a:rPr lang="en-US" sz="3400" b="1" dirty="0">
                <a:solidFill>
                  <a:schemeClr val="bg1"/>
                </a:solidFill>
                <a:latin typeface="Calibri" panose="020F0502020204030204" pitchFamily="34" charset="0"/>
                <a:cs typeface="Calibri" panose="020F0502020204030204" pitchFamily="34" charset="0"/>
              </a:rPr>
              <a:t>Blessed is the One who comes in the 	name of God!  Hosanna in the Highest!</a:t>
            </a:r>
            <a:endParaRPr lang="en-CA" sz="3400" b="1" dirty="0">
              <a:solidFill>
                <a:schemeClr val="bg1"/>
              </a:solidFill>
              <a:latin typeface="Calibri" panose="020F0502020204030204" pitchFamily="34" charset="0"/>
              <a:cs typeface="Calibri" panose="020F0502020204030204" pitchFamily="34" charset="0"/>
            </a:endParaRPr>
          </a:p>
          <a:p>
            <a:r>
              <a:rPr lang="en-US" sz="3400" dirty="0">
                <a:solidFill>
                  <a:schemeClr val="bg1"/>
                </a:solidFill>
                <a:latin typeface="Calibri" panose="020F0502020204030204" pitchFamily="34" charset="0"/>
                <a:cs typeface="Calibri" panose="020F0502020204030204" pitchFamily="34" charset="0"/>
              </a:rPr>
              <a:t>Jesus’ followers were excited and filled with anticipation.  </a:t>
            </a:r>
            <a:endParaRPr lang="en-CA" sz="3400" dirty="0">
              <a:solidFill>
                <a:schemeClr val="bg1"/>
              </a:solidFill>
              <a:latin typeface="Calibri" panose="020F0502020204030204" pitchFamily="34" charset="0"/>
              <a:cs typeface="Calibri" panose="020F0502020204030204" pitchFamily="34" charset="0"/>
            </a:endParaRPr>
          </a:p>
          <a:p>
            <a:r>
              <a:rPr lang="en-US" sz="3400" dirty="0">
                <a:solidFill>
                  <a:schemeClr val="bg1"/>
                </a:solidFill>
                <a:latin typeface="Calibri" panose="020F0502020204030204" pitchFamily="34" charset="0"/>
                <a:cs typeface="Calibri" panose="020F0502020204030204" pitchFamily="34" charset="0"/>
              </a:rPr>
              <a:t>	</a:t>
            </a:r>
            <a:r>
              <a:rPr lang="en-US" sz="3400" b="1" dirty="0">
                <a:solidFill>
                  <a:schemeClr val="bg1"/>
                </a:solidFill>
                <a:latin typeface="Calibri" panose="020F0502020204030204" pitchFamily="34" charset="0"/>
                <a:cs typeface="Calibri" panose="020F0502020204030204" pitchFamily="34" charset="0"/>
              </a:rPr>
              <a:t>Yet within a few short days they were 	scattered, disillusioned and frightened.  </a:t>
            </a:r>
            <a:endParaRPr lang="en-CA" sz="3400" b="1" dirty="0">
              <a:solidFill>
                <a:schemeClr val="bg1"/>
              </a:solidFill>
              <a:latin typeface="Calibri" panose="020F0502020204030204" pitchFamily="34" charset="0"/>
              <a:cs typeface="Calibri" panose="020F0502020204030204" pitchFamily="34" charset="0"/>
            </a:endParaRPr>
          </a:p>
        </p:txBody>
      </p:sp>
      <p:sp>
        <p:nvSpPr>
          <p:cNvPr id="146" name="Google Shape;146;p30"/>
          <p:cNvSpPr txBox="1">
            <a:spLocks noGrp="1"/>
          </p:cNvSpPr>
          <p:nvPr>
            <p:ph type="title" idx="4294967295"/>
          </p:nvPr>
        </p:nvSpPr>
        <p:spPr>
          <a:xfrm>
            <a:off x="1967700" y="6029496"/>
            <a:ext cx="5208600" cy="601200"/>
          </a:xfrm>
          <a:prstGeom prst="rect">
            <a:avLst/>
          </a:prstGeom>
          <a:solidFill>
            <a:srgbClr val="000000">
              <a:alpha val="58430"/>
            </a:srgbClr>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2400" dirty="0">
                <a:solidFill>
                  <a:srgbClr val="FFFFFF"/>
                </a:solidFill>
                <a:latin typeface="Calibri"/>
                <a:ea typeface="Calibri"/>
                <a:cs typeface="Calibri"/>
                <a:sym typeface="Calibri"/>
              </a:rPr>
              <a:t>Call to Worship (Responsive)  </a:t>
            </a:r>
            <a:endParaRPr sz="24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6493489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165365</TotalTime>
  <Words>1992</Words>
  <Application>Microsoft Office PowerPoint</Application>
  <PresentationFormat>On-screen Show (4:3)</PresentationFormat>
  <Paragraphs>200</Paragraphs>
  <Slides>57</Slides>
  <Notes>56</Notes>
  <HiddenSlides>0</HiddenSlides>
  <MMClips>0</MMClips>
  <ScaleCrop>false</ScaleCrop>
  <HeadingPairs>
    <vt:vector size="6" baseType="variant">
      <vt:variant>
        <vt:lpstr>Fonts Used</vt:lpstr>
      </vt:variant>
      <vt:variant>
        <vt:i4>3</vt:i4>
      </vt:variant>
      <vt:variant>
        <vt:lpstr>Theme</vt:lpstr>
      </vt:variant>
      <vt:variant>
        <vt:i4>17</vt:i4>
      </vt:variant>
      <vt:variant>
        <vt:lpstr>Slide Titles</vt:lpstr>
      </vt:variant>
      <vt:variant>
        <vt:i4>57</vt:i4>
      </vt:variant>
    </vt:vector>
  </HeadingPairs>
  <TitlesOfParts>
    <vt:vector size="77" baseType="lpstr">
      <vt:lpstr>Arial</vt:lpstr>
      <vt:lpstr>Calibri</vt:lpstr>
      <vt:lpstr>Calibri Light</vt:lpstr>
      <vt:lpstr>Simple Light</vt:lpstr>
      <vt:lpstr>8_Simple Light</vt:lpstr>
      <vt:lpstr>10_Simple Light</vt:lpstr>
      <vt:lpstr>8_默认设计模板</vt:lpstr>
      <vt:lpstr>5_Simple Light</vt:lpstr>
      <vt:lpstr>4_默认设计模板</vt:lpstr>
      <vt:lpstr>2_默认设计模板</vt:lpstr>
      <vt:lpstr>7_Simple Light</vt:lpstr>
      <vt:lpstr>1_默认设计模板</vt:lpstr>
      <vt:lpstr>10_默认设计模板</vt:lpstr>
      <vt:lpstr>11_默认设计模板</vt:lpstr>
      <vt:lpstr>12_默认设计模板</vt:lpstr>
      <vt:lpstr>1_Simple Light</vt:lpstr>
      <vt:lpstr>6_默认设计模板</vt:lpstr>
      <vt:lpstr>3_Simple Light</vt:lpstr>
      <vt:lpstr>1_Office Theme</vt:lpstr>
      <vt:lpstr>默认设计模板</vt:lpstr>
      <vt:lpstr>Quispamsis United Church  March 24, 2024 – Palm Sunday Presider: Rev. Ian Manson Director of Music:  Stephen Alexander Reader: Bob Crowley</vt:lpstr>
      <vt:lpstr>Gathering Chord</vt:lpstr>
      <vt:lpstr>Introit  Gather Us In – MV 7 (X2)</vt:lpstr>
      <vt:lpstr>Opening Music and Prayer Candle Lighting</vt:lpstr>
      <vt:lpstr>Welcome and Lighting the Christ Candle</vt:lpstr>
      <vt:lpstr>PowerPoint Presentation</vt:lpstr>
      <vt:lpstr>Acknowledgement of Territories</vt:lpstr>
      <vt:lpstr>Celebrations</vt:lpstr>
      <vt:lpstr>Call to Worship (Responsive)  </vt:lpstr>
      <vt:lpstr>Call to Worship (Responsive)  </vt:lpstr>
      <vt:lpstr>Prayer of Approach (Unison)  </vt:lpstr>
      <vt:lpstr>Hosanna Loud Hosanna (1/6) - VU 123</vt:lpstr>
      <vt:lpstr>Hosanna Loud Hosanna (2/6) - VU 123</vt:lpstr>
      <vt:lpstr>Hosanna Loud Hosanna (3/6) - VU 123</vt:lpstr>
      <vt:lpstr>Hosanna Loud Hosanna (4/6) - VU 123</vt:lpstr>
      <vt:lpstr>Hosanna Loud Hosanna (5/6) - VU 123</vt:lpstr>
      <vt:lpstr>Hosanna Loud Hosanna (6/6) - VU 123</vt:lpstr>
      <vt:lpstr>A Time of Contemplation</vt:lpstr>
      <vt:lpstr>Time for All Ages</vt:lpstr>
      <vt:lpstr>Time for Sunday School</vt:lpstr>
      <vt:lpstr>Sung Prayer of Illumination Wonderful Words of Life – Songs of the Gospel</vt:lpstr>
      <vt:lpstr>Mark 11:1-10</vt:lpstr>
      <vt:lpstr>Mark 11:1-10</vt:lpstr>
      <vt:lpstr>Mark 11:1-10</vt:lpstr>
      <vt:lpstr>The Gift of Music</vt:lpstr>
      <vt:lpstr>Message A Choice of Two Parades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Ride On, Ride On In Majesty (1/4) - VU 127</vt:lpstr>
      <vt:lpstr>Ride On, Ride On In Majesty (2/4) - VU 127</vt:lpstr>
      <vt:lpstr>Ride On, Ride On In Majesty (3/4) - VU 127</vt:lpstr>
      <vt:lpstr>Ride On, Ride On In Majesty (4/4) - VU 127</vt:lpstr>
      <vt:lpstr>PowerPoint Presentation</vt:lpstr>
      <vt:lpstr>PowerPoint Presentation</vt:lpstr>
      <vt:lpstr>We Give You But Your Own – VU 542</vt:lpstr>
      <vt:lpstr>Prayer of Dedication (Unison)</vt:lpstr>
      <vt:lpstr>May We But Wait – MV 175</vt:lpstr>
      <vt:lpstr>PowerPoint Presentation</vt:lpstr>
      <vt:lpstr>Sung Lord’s Prayer – VU 959</vt:lpstr>
      <vt:lpstr>O Jesus I Have Promised (1/4) VU 120</vt:lpstr>
      <vt:lpstr>O Jesus I Have Promised (2/4) VU 120</vt:lpstr>
      <vt:lpstr>O Jesus I Have Promised (3/4) VU 120</vt:lpstr>
      <vt:lpstr>O Jesus I Have Promised (4/4) VU 120</vt:lpstr>
      <vt:lpstr>Commissioning (Responsive)</vt:lpstr>
      <vt:lpstr>PowerPoint Presentation</vt:lpstr>
      <vt:lpstr>We Shall Go Out With Hope (1/4) - VU 586</vt:lpstr>
      <vt:lpstr>We Shall Go Out With Hope (2/4) - VU 586</vt:lpstr>
      <vt:lpstr>PowerPoint Presentation</vt:lpstr>
      <vt:lpstr>Closing Music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&amp; Announcements</dc:title>
  <dc:creator>Secretary</dc:creator>
  <cp:lastModifiedBy>Quispamsis United Church</cp:lastModifiedBy>
  <cp:revision>1063</cp:revision>
  <dcterms:modified xsi:type="dcterms:W3CDTF">2024-03-21T13:28:58Z</dcterms:modified>
</cp:coreProperties>
</file>